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</p:sldIdLst>
  <p:sldSz cx="18288000" cy="10287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-738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" y="643"/>
            <a:ext cx="18286857" cy="1028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855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34"/>
            <a:ext cx="18288000" cy="1028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187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" y="643"/>
            <a:ext cx="18286857" cy="1028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658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" y="643"/>
            <a:ext cx="18286857" cy="1028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825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" y="643"/>
            <a:ext cx="18286857" cy="1028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388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6860" cy="1028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477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67"/>
            <a:ext cx="18288000" cy="1028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973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" y="643"/>
            <a:ext cx="18286857" cy="1028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895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" y="643"/>
            <a:ext cx="18286857" cy="1028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812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" y="643"/>
            <a:ext cx="18286857" cy="1028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703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Personalizado</PresentationFormat>
  <Paragraphs>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UBA Veterinaria Verde</dc:title>
  <dc:creator>Usuario</dc:creator>
  <cp:lastModifiedBy>Usuario</cp:lastModifiedBy>
  <cp:revision>4</cp:revision>
  <dcterms:created xsi:type="dcterms:W3CDTF">2006-08-16T00:00:00Z</dcterms:created>
  <dcterms:modified xsi:type="dcterms:W3CDTF">2023-09-08T15:38:12Z</dcterms:modified>
  <dc:identifier>DAFtNpzT1OU</dc:identifier>
</cp:coreProperties>
</file>