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174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053D-FBF5-4A09-AC4C-08DFC2DC50A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6045-5223-4D8B-A893-5E219EF2B3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8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053D-FBF5-4A09-AC4C-08DFC2DC50A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6045-5223-4D8B-A893-5E219EF2B3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60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053D-FBF5-4A09-AC4C-08DFC2DC50A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6045-5223-4D8B-A893-5E219EF2B3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6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053D-FBF5-4A09-AC4C-08DFC2DC50A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6045-5223-4D8B-A893-5E219EF2B3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22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053D-FBF5-4A09-AC4C-08DFC2DC50A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6045-5223-4D8B-A893-5E219EF2B3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91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053D-FBF5-4A09-AC4C-08DFC2DC50A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6045-5223-4D8B-A893-5E219EF2B3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8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053D-FBF5-4A09-AC4C-08DFC2DC50A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6045-5223-4D8B-A893-5E219EF2B3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2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053D-FBF5-4A09-AC4C-08DFC2DC50A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6045-5223-4D8B-A893-5E219EF2B3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3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053D-FBF5-4A09-AC4C-08DFC2DC50A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6045-5223-4D8B-A893-5E219EF2B3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8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053D-FBF5-4A09-AC4C-08DFC2DC50A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6045-5223-4D8B-A893-5E219EF2B3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7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053D-FBF5-4A09-AC4C-08DFC2DC50A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6045-5223-4D8B-A893-5E219EF2B3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4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053D-FBF5-4A09-AC4C-08DFC2DC50A6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56045-5223-4D8B-A893-5E219EF2B3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9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24001" y="5634181"/>
            <a:ext cx="89962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i="0" dirty="0" smtClean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es-ES" b="1" i="0" dirty="0" smtClean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</a:br>
            <a:r>
              <a:rPr lang="es-ES" b="1" i="0" dirty="0" smtClean="0">
                <a:effectLst/>
                <a:latin typeface="Calibri" panose="020F0502020204030204" pitchFamily="34" charset="0"/>
              </a:rPr>
              <a:t>Area de </a:t>
            </a:r>
            <a:r>
              <a:rPr lang="es-ES" b="1" i="0" dirty="0" err="1" smtClean="0">
                <a:effectLst/>
                <a:latin typeface="Calibri" panose="020F0502020204030204" pitchFamily="34" charset="0"/>
              </a:rPr>
              <a:t>Virologia</a:t>
            </a:r>
            <a:r>
              <a:rPr lang="es-ES" b="1" i="0" dirty="0" smtClean="0">
                <a:effectLst/>
                <a:latin typeface="Calibri" panose="020F0502020204030204" pitchFamily="34" charset="0"/>
              </a:rPr>
              <a:t> - Facultad de Ciencias Veterinarias – UBA -</a:t>
            </a:r>
            <a:r>
              <a:rPr lang="es-ES" dirty="0" smtClean="0"/>
              <a:t> </a:t>
            </a:r>
            <a:r>
              <a:rPr lang="es-ES" b="0" i="0" dirty="0" smtClean="0">
                <a:effectLst/>
                <a:latin typeface="Calibri" panose="020F0502020204030204" pitchFamily="34" charset="0"/>
              </a:rPr>
              <a:t>Av. </a:t>
            </a:r>
            <a:r>
              <a:rPr lang="es-ES" b="0" i="0" dirty="0" err="1" smtClean="0">
                <a:effectLst/>
                <a:latin typeface="Calibri" panose="020F0502020204030204" pitchFamily="34" charset="0"/>
              </a:rPr>
              <a:t>Chorroarín</a:t>
            </a:r>
            <a:r>
              <a:rPr lang="es-ES" b="0" i="0" dirty="0" smtClean="0">
                <a:effectLst/>
                <a:latin typeface="Calibri" panose="020F0502020204030204" pitchFamily="34" charset="0"/>
              </a:rPr>
              <a:t> 280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b="0" i="0" dirty="0" smtClean="0">
                <a:effectLst/>
                <a:latin typeface="Calibri" panose="020F0502020204030204" pitchFamily="34" charset="0"/>
              </a:rPr>
              <a:t>Buenos Aires - Argentina - C1427CWO</a:t>
            </a:r>
            <a:r>
              <a:rPr lang="es-ES" dirty="0"/>
              <a:t> </a:t>
            </a:r>
            <a:r>
              <a:rPr lang="es-ES" dirty="0" smtClean="0"/>
              <a:t>- </a:t>
            </a:r>
            <a:r>
              <a:rPr lang="es-ES" b="0" i="0" dirty="0" smtClean="0">
                <a:effectLst/>
                <a:latin typeface="Calibri" panose="020F0502020204030204" pitchFamily="34" charset="0"/>
              </a:rPr>
              <a:t>Secretaria: (011) </a:t>
            </a:r>
            <a:r>
              <a:rPr lang="en-US" dirty="0" smtClean="0"/>
              <a:t>5287-2180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15" y="1333212"/>
            <a:ext cx="3880428" cy="3880428"/>
          </a:xfrm>
          <a:prstGeom prst="rect">
            <a:avLst/>
          </a:prstGeom>
        </p:spPr>
      </p:pic>
      <p:sp>
        <p:nvSpPr>
          <p:cNvPr id="15" name="Marcador de contenido 14"/>
          <p:cNvSpPr>
            <a:spLocks noGrp="1"/>
          </p:cNvSpPr>
          <p:nvPr>
            <p:ph idx="1"/>
          </p:nvPr>
        </p:nvSpPr>
        <p:spPr>
          <a:xfrm>
            <a:off x="0" y="1892300"/>
            <a:ext cx="12192000" cy="4351338"/>
          </a:xfrm>
        </p:spPr>
        <p:txBody>
          <a:bodyPr/>
          <a:lstStyle/>
          <a:p>
            <a:pPr algn="ctr"/>
            <a:endParaRPr lang="es-AR" dirty="0" smtClean="0"/>
          </a:p>
          <a:p>
            <a:pPr algn="ctr"/>
            <a:endParaRPr lang="es-AR" dirty="0"/>
          </a:p>
          <a:p>
            <a:pPr algn="ctr"/>
            <a:endParaRPr lang="es-AR" dirty="0" smtClean="0"/>
          </a:p>
          <a:p>
            <a:pPr algn="ctr"/>
            <a:endParaRPr lang="es-AR" dirty="0"/>
          </a:p>
          <a:p>
            <a:pPr algn="ctr"/>
            <a:endParaRPr lang="es-AR" dirty="0" smtClean="0"/>
          </a:p>
          <a:p>
            <a:pPr algn="ctr"/>
            <a:endParaRPr lang="es-AR" dirty="0"/>
          </a:p>
          <a:p>
            <a:pPr marL="0" indent="0" algn="ctr">
              <a:buNone/>
            </a:pPr>
            <a:endParaRPr lang="es-MX" sz="600" dirty="0" smtClean="0"/>
          </a:p>
          <a:p>
            <a:pPr marL="0" indent="0" algn="ctr">
              <a:buNone/>
            </a:pPr>
            <a:endParaRPr lang="es-AR" sz="600" dirty="0" smtClean="0"/>
          </a:p>
          <a:p>
            <a:pPr marL="0" indent="0" algn="ctr">
              <a:buNone/>
            </a:pPr>
            <a:r>
              <a:rPr lang="es-AR" dirty="0" err="1" smtClean="0"/>
              <a:t>Proteina</a:t>
            </a:r>
            <a:r>
              <a:rPr lang="es-AR" dirty="0" smtClean="0"/>
              <a:t> </a:t>
            </a:r>
            <a:r>
              <a:rPr lang="es-AR" dirty="0" err="1" smtClean="0"/>
              <a:t>Hemaglutinina</a:t>
            </a:r>
            <a:r>
              <a:rPr lang="es-AR" dirty="0" smtClean="0"/>
              <a:t>, </a:t>
            </a:r>
            <a:r>
              <a:rPr lang="es-AR" dirty="0" err="1" smtClean="0"/>
              <a:t>trimero</a:t>
            </a:r>
            <a:r>
              <a:rPr lang="es-AR" dirty="0" smtClean="0"/>
              <a:t> de la </a:t>
            </a:r>
            <a:r>
              <a:rPr lang="es-AR" dirty="0" err="1" smtClean="0"/>
              <a:t>capside</a:t>
            </a:r>
            <a:r>
              <a:rPr lang="es-AR" dirty="0" smtClean="0"/>
              <a:t> del virus de la Influenza </a:t>
            </a:r>
            <a:r>
              <a:rPr lang="es-AR" dirty="0" smtClean="0"/>
              <a:t>Aviar</a:t>
            </a:r>
          </a:p>
        </p:txBody>
      </p:sp>
      <p:pic>
        <p:nvPicPr>
          <p:cNvPr id="1026" name="Picture 2" descr="C:\Users\Usuario\Desktop\Sin título-1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7" y="382588"/>
            <a:ext cx="1049972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4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382" y="5806591"/>
            <a:ext cx="7712108" cy="7681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86" y="1061589"/>
            <a:ext cx="3494232" cy="3494232"/>
          </a:xfrm>
          <a:prstGeom prst="rect">
            <a:avLst/>
          </a:prstGeom>
        </p:spPr>
      </p:pic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852055" y="4851189"/>
            <a:ext cx="10079053" cy="404302"/>
          </a:xfrm>
        </p:spPr>
        <p:txBody>
          <a:bodyPr>
            <a:normAutofit lnSpcReduction="10000"/>
          </a:bodyPr>
          <a:lstStyle/>
          <a:p>
            <a:r>
              <a:rPr lang="es-AR" dirty="0" err="1" smtClean="0"/>
              <a:t>Proteina</a:t>
            </a:r>
            <a:r>
              <a:rPr lang="es-AR" dirty="0" smtClean="0"/>
              <a:t> </a:t>
            </a:r>
            <a:r>
              <a:rPr lang="es-AR" dirty="0" err="1" smtClean="0"/>
              <a:t>Hemaglutinina</a:t>
            </a:r>
            <a:r>
              <a:rPr lang="es-AR" dirty="0" smtClean="0"/>
              <a:t>, trímero. </a:t>
            </a:r>
            <a:r>
              <a:rPr lang="es-AR" dirty="0" err="1"/>
              <a:t>C</a:t>
            </a:r>
            <a:r>
              <a:rPr lang="es-AR" dirty="0" err="1" smtClean="0"/>
              <a:t>apside</a:t>
            </a:r>
            <a:r>
              <a:rPr lang="es-AR" dirty="0" smtClean="0"/>
              <a:t> del virus de la Influenza Aviar</a:t>
            </a:r>
            <a:endParaRPr lang="en-US" dirty="0"/>
          </a:p>
        </p:txBody>
      </p:sp>
      <p:pic>
        <p:nvPicPr>
          <p:cNvPr id="8" name="Picture 2" descr="C:\Users\Usuario\Desktop\Sin título-1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7" y="382588"/>
            <a:ext cx="1049972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327563" y="4407480"/>
            <a:ext cx="9007764" cy="820736"/>
          </a:xfrm>
        </p:spPr>
        <p:txBody>
          <a:bodyPr>
            <a:normAutofit/>
          </a:bodyPr>
          <a:lstStyle/>
          <a:p>
            <a:r>
              <a:rPr lang="es-AR" sz="2800" b="1" dirty="0" smtClean="0"/>
              <a:t>Proteina VP2 de la </a:t>
            </a:r>
            <a:r>
              <a:rPr lang="es-AR" sz="2800" b="1" dirty="0" err="1" smtClean="0"/>
              <a:t>capside</a:t>
            </a:r>
            <a:r>
              <a:rPr lang="es-AR" sz="2800" b="1" dirty="0" smtClean="0"/>
              <a:t> del Parvovirus canino</a:t>
            </a:r>
            <a:endParaRPr lang="en-US" sz="28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02" y="489331"/>
            <a:ext cx="3803650" cy="380523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27563" y="5341127"/>
            <a:ext cx="8155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prstClr val="black"/>
                </a:solidFill>
                <a:latin typeface="Calibri" panose="020F0502020204030204" pitchFamily="34" charset="0"/>
              </a:rPr>
              <a:t>Area de </a:t>
            </a:r>
            <a:r>
              <a:rPr lang="es-ES" b="1" dirty="0" err="1">
                <a:solidFill>
                  <a:prstClr val="black"/>
                </a:solidFill>
                <a:latin typeface="Calibri" panose="020F0502020204030204" pitchFamily="34" charset="0"/>
              </a:rPr>
              <a:t>Virologia</a:t>
            </a:r>
            <a:r>
              <a:rPr lang="es-ES" b="1" dirty="0">
                <a:solidFill>
                  <a:prstClr val="black"/>
                </a:solidFill>
                <a:latin typeface="Calibri" panose="020F0502020204030204" pitchFamily="34" charset="0"/>
              </a:rPr>
              <a:t> - Facultad de Ciencias Veterinarias – UBA -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>
                <a:solidFill>
                  <a:prstClr val="black"/>
                </a:solidFill>
                <a:latin typeface="Calibri" panose="020F0502020204030204" pitchFamily="34" charset="0"/>
              </a:rPr>
              <a:t>Av. </a:t>
            </a:r>
            <a:r>
              <a:rPr lang="es-ES" dirty="0" err="1">
                <a:solidFill>
                  <a:prstClr val="black"/>
                </a:solidFill>
                <a:latin typeface="Calibri" panose="020F0502020204030204" pitchFamily="34" charset="0"/>
              </a:rPr>
              <a:t>Chorroarín</a:t>
            </a:r>
            <a:r>
              <a:rPr lang="es-ES" dirty="0">
                <a:solidFill>
                  <a:prstClr val="black"/>
                </a:solidFill>
                <a:latin typeface="Calibri" panose="020F0502020204030204" pitchFamily="34" charset="0"/>
              </a:rPr>
              <a:t> 280</a:t>
            </a:r>
            <a:r>
              <a:rPr lang="es-ES" dirty="0">
                <a:solidFill>
                  <a:prstClr val="black"/>
                </a:solidFill>
              </a:rPr>
              <a:t/>
            </a:r>
            <a:br>
              <a:rPr lang="es-ES" dirty="0">
                <a:solidFill>
                  <a:prstClr val="black"/>
                </a:solidFill>
              </a:rPr>
            </a:br>
            <a:r>
              <a:rPr lang="es-ES" dirty="0">
                <a:solidFill>
                  <a:prstClr val="black"/>
                </a:solidFill>
                <a:latin typeface="Calibri" panose="020F0502020204030204" pitchFamily="34" charset="0"/>
              </a:rPr>
              <a:t>Buenos Aires - Argentina - C1427CWO</a:t>
            </a:r>
            <a:r>
              <a:rPr lang="es-ES" dirty="0">
                <a:solidFill>
                  <a:prstClr val="black"/>
                </a:solidFill>
              </a:rPr>
              <a:t> - </a:t>
            </a:r>
            <a:r>
              <a:rPr lang="es-ES" dirty="0">
                <a:solidFill>
                  <a:prstClr val="black"/>
                </a:solidFill>
                <a:latin typeface="Calibri" panose="020F0502020204030204" pitchFamily="34" charset="0"/>
              </a:rPr>
              <a:t>Secretaria: (011) </a:t>
            </a:r>
            <a:r>
              <a:rPr lang="en-US" dirty="0">
                <a:solidFill>
                  <a:prstClr val="black"/>
                </a:solidFill>
              </a:rPr>
              <a:t>5287-2180</a:t>
            </a:r>
            <a:endParaRPr lang="en-US" dirty="0"/>
          </a:p>
        </p:txBody>
      </p:sp>
      <p:pic>
        <p:nvPicPr>
          <p:cNvPr id="7" name="Picture 2" descr="C:\Users\Usuario\Desktop\Sin título-1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7" y="382588"/>
            <a:ext cx="1049972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2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22254" y="5011016"/>
            <a:ext cx="7816272" cy="546529"/>
          </a:xfrm>
        </p:spPr>
        <p:txBody>
          <a:bodyPr>
            <a:normAutofit/>
          </a:bodyPr>
          <a:lstStyle/>
          <a:p>
            <a:r>
              <a:rPr lang="es-AR" sz="2800" b="1" dirty="0" err="1" smtClean="0"/>
              <a:t>Capside</a:t>
            </a:r>
            <a:r>
              <a:rPr lang="es-AR" sz="2800" b="1" dirty="0" smtClean="0"/>
              <a:t> completa de Parvovirus felino</a:t>
            </a:r>
            <a:endParaRPr lang="en-US" sz="28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93" y="1247059"/>
            <a:ext cx="3465867" cy="34658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673" y="5765439"/>
            <a:ext cx="7712108" cy="768163"/>
          </a:xfrm>
          <a:prstGeom prst="rect">
            <a:avLst/>
          </a:prstGeom>
        </p:spPr>
      </p:pic>
      <p:pic>
        <p:nvPicPr>
          <p:cNvPr id="6" name="Picture 2" descr="C:\Users\Usuario\Desktop\Sin título-1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7" y="382588"/>
            <a:ext cx="1049972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4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1400" y="4434846"/>
            <a:ext cx="9552709" cy="1325563"/>
          </a:xfrm>
        </p:spPr>
        <p:txBody>
          <a:bodyPr>
            <a:normAutofit/>
          </a:bodyPr>
          <a:lstStyle/>
          <a:p>
            <a:r>
              <a:rPr lang="es-AR" sz="2800" b="1" dirty="0" smtClean="0"/>
              <a:t>QR de Influenza, mostrando en el celular, el video de lo que estamos haciendo en la catedra, con la forma de entrada del virus.</a:t>
            </a:r>
            <a:endParaRPr lang="en-US" sz="28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44" y="1026628"/>
            <a:ext cx="3408219" cy="34082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873" y="5760409"/>
            <a:ext cx="7712108" cy="768163"/>
          </a:xfrm>
          <a:prstGeom prst="rect">
            <a:avLst/>
          </a:prstGeom>
        </p:spPr>
      </p:pic>
      <p:pic>
        <p:nvPicPr>
          <p:cNvPr id="6" name="Picture 2" descr="C:\Users\Usuario\Desktop\Sin título-1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7" y="382588"/>
            <a:ext cx="1049972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6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9345" y="4693464"/>
            <a:ext cx="10310092" cy="1033081"/>
          </a:xfrm>
        </p:spPr>
        <p:txBody>
          <a:bodyPr>
            <a:normAutofit/>
          </a:bodyPr>
          <a:lstStyle/>
          <a:p>
            <a:r>
              <a:rPr lang="es-AR" sz="2800" b="1" dirty="0" smtClean="0"/>
              <a:t>QR de Parvovirus, </a:t>
            </a:r>
            <a:r>
              <a:rPr lang="es-AR" sz="2800" b="1" dirty="0" smtClean="0">
                <a:solidFill>
                  <a:prstClr val="black"/>
                </a:solidFill>
              </a:rPr>
              <a:t>mostrando </a:t>
            </a:r>
            <a:r>
              <a:rPr lang="es-AR" sz="2800" b="1" dirty="0">
                <a:solidFill>
                  <a:prstClr val="black"/>
                </a:solidFill>
              </a:rPr>
              <a:t>en el </a:t>
            </a:r>
            <a:r>
              <a:rPr lang="es-AR" sz="2800" b="1" dirty="0" smtClean="0">
                <a:solidFill>
                  <a:prstClr val="black"/>
                </a:solidFill>
              </a:rPr>
              <a:t>celular, </a:t>
            </a:r>
            <a:r>
              <a:rPr lang="es-AR" sz="2800" b="1" dirty="0">
                <a:solidFill>
                  <a:prstClr val="black"/>
                </a:solidFill>
              </a:rPr>
              <a:t>el </a:t>
            </a:r>
            <a:r>
              <a:rPr lang="es-AR" sz="2800" b="1" dirty="0" smtClean="0">
                <a:solidFill>
                  <a:prstClr val="black"/>
                </a:solidFill>
              </a:rPr>
              <a:t>video de lo </a:t>
            </a:r>
            <a:r>
              <a:rPr lang="es-AR" sz="2800" b="1" dirty="0">
                <a:solidFill>
                  <a:prstClr val="black"/>
                </a:solidFill>
              </a:rPr>
              <a:t>que estamos haciendo en la </a:t>
            </a:r>
            <a:r>
              <a:rPr lang="es-AR" sz="2800" b="1" dirty="0" smtClean="0">
                <a:solidFill>
                  <a:prstClr val="black"/>
                </a:solidFill>
              </a:rPr>
              <a:t>catedra, </a:t>
            </a:r>
            <a:r>
              <a:rPr lang="es-AR" sz="2800" b="1" dirty="0">
                <a:solidFill>
                  <a:prstClr val="black"/>
                </a:solidFill>
              </a:rPr>
              <a:t>con la forma de entrada del virus.</a:t>
            </a:r>
            <a:endParaRPr lang="en-US" sz="28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2" y="959766"/>
            <a:ext cx="3482925" cy="34829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946" y="5889718"/>
            <a:ext cx="7712108" cy="768163"/>
          </a:xfrm>
          <a:prstGeom prst="rect">
            <a:avLst/>
          </a:prstGeom>
        </p:spPr>
      </p:pic>
      <p:pic>
        <p:nvPicPr>
          <p:cNvPr id="6" name="Picture 2" descr="C:\Users\Usuario\Desktop\Sin título-1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7" y="382588"/>
            <a:ext cx="1049972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62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7"/>
          <p:cNvSpPr>
            <a:spLocks noGrp="1"/>
          </p:cNvSpPr>
          <p:nvPr>
            <p:ph type="title"/>
          </p:nvPr>
        </p:nvSpPr>
        <p:spPr>
          <a:xfrm>
            <a:off x="1838036" y="4705940"/>
            <a:ext cx="9790546" cy="558788"/>
          </a:xfrm>
        </p:spPr>
        <p:txBody>
          <a:bodyPr>
            <a:normAutofit/>
          </a:bodyPr>
          <a:lstStyle/>
          <a:p>
            <a:r>
              <a:rPr lang="es-AR" sz="2400" b="1" dirty="0" smtClean="0"/>
              <a:t> </a:t>
            </a:r>
            <a:r>
              <a:rPr lang="es-AR" sz="2400" b="1" dirty="0" err="1" smtClean="0"/>
              <a:t>Proteina</a:t>
            </a:r>
            <a:r>
              <a:rPr lang="es-AR" sz="2400" b="1" dirty="0" smtClean="0"/>
              <a:t> </a:t>
            </a:r>
            <a:r>
              <a:rPr lang="es-AR" sz="2400" b="1" dirty="0" err="1" smtClean="0"/>
              <a:t>Hemaglutinina</a:t>
            </a:r>
            <a:r>
              <a:rPr lang="es-AR" sz="2400" b="1" dirty="0" smtClean="0"/>
              <a:t>, monómero. </a:t>
            </a:r>
            <a:r>
              <a:rPr lang="es-AR" sz="2400" b="1" dirty="0" err="1"/>
              <a:t>C</a:t>
            </a:r>
            <a:r>
              <a:rPr lang="es-AR" sz="2400" b="1" dirty="0" err="1" smtClean="0"/>
              <a:t>apside</a:t>
            </a:r>
            <a:r>
              <a:rPr lang="es-AR" sz="2400" b="1" dirty="0" smtClean="0"/>
              <a:t> </a:t>
            </a:r>
            <a:r>
              <a:rPr lang="es-AR" sz="2400" b="1" dirty="0"/>
              <a:t>del virus de la Influenza </a:t>
            </a:r>
            <a:r>
              <a:rPr lang="es-AR" sz="2400" b="1" dirty="0" smtClean="0"/>
              <a:t>Aviar</a:t>
            </a:r>
            <a:endParaRPr lang="en-US" sz="2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854" y="5636101"/>
            <a:ext cx="7712108" cy="7681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50" y="1042323"/>
            <a:ext cx="3619154" cy="3619154"/>
          </a:xfrm>
          <a:prstGeom prst="rect">
            <a:avLst/>
          </a:prstGeom>
        </p:spPr>
      </p:pic>
      <p:pic>
        <p:nvPicPr>
          <p:cNvPr id="7" name="Picture 2" descr="C:\Users\Usuario\Desktop\Sin título-1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7" y="382588"/>
            <a:ext cx="1049972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47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327564" y="5152200"/>
            <a:ext cx="9561944" cy="635918"/>
          </a:xfrm>
        </p:spPr>
        <p:txBody>
          <a:bodyPr/>
          <a:lstStyle/>
          <a:p>
            <a:r>
              <a:rPr lang="es-AR" sz="2800" b="1" dirty="0">
                <a:solidFill>
                  <a:prstClr val="black"/>
                </a:solidFill>
              </a:rPr>
              <a:t>Proteina VP2 de la </a:t>
            </a:r>
            <a:r>
              <a:rPr lang="es-AR" sz="2800" b="1" dirty="0" err="1">
                <a:solidFill>
                  <a:prstClr val="black"/>
                </a:solidFill>
              </a:rPr>
              <a:t>capside</a:t>
            </a:r>
            <a:r>
              <a:rPr lang="es-AR" sz="2800" b="1" dirty="0">
                <a:solidFill>
                  <a:prstClr val="black"/>
                </a:solidFill>
              </a:rPr>
              <a:t> del Parvovirus </a:t>
            </a:r>
            <a:r>
              <a:rPr lang="es-AR" sz="2800" b="1" dirty="0" smtClean="0">
                <a:solidFill>
                  <a:prstClr val="black"/>
                </a:solidFill>
              </a:rPr>
              <a:t>Canino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5" y="843085"/>
            <a:ext cx="4064000" cy="4064000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873" y="5788118"/>
            <a:ext cx="7712108" cy="768163"/>
          </a:xfrm>
          <a:prstGeom prst="rect">
            <a:avLst/>
          </a:prstGeom>
        </p:spPr>
      </p:pic>
      <p:pic>
        <p:nvPicPr>
          <p:cNvPr id="8" name="Picture 2" descr="C:\Users\Usuario\Desktop\Sin título-1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7" y="382588"/>
            <a:ext cx="1049972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7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7182" y="4908248"/>
            <a:ext cx="9698255" cy="57815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2019-nCoV (COVID-19) </a:t>
            </a:r>
            <a:r>
              <a:rPr lang="en-US" sz="2800" b="1" dirty="0" err="1" smtClean="0"/>
              <a:t>Proteina</a:t>
            </a:r>
            <a:r>
              <a:rPr lang="en-US" sz="2800" b="1" dirty="0" smtClean="0"/>
              <a:t> S (spike) de un solo receptor</a:t>
            </a:r>
            <a:endParaRPr lang="en-US" sz="2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73" y="5788118"/>
            <a:ext cx="7712108" cy="7681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4" y="1647493"/>
            <a:ext cx="2853498" cy="17824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17" y="1712148"/>
            <a:ext cx="2937101" cy="18346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81" y="1268749"/>
            <a:ext cx="2529541" cy="2529541"/>
          </a:xfrm>
          <a:prstGeom prst="rect">
            <a:avLst/>
          </a:prstGeom>
        </p:spPr>
      </p:pic>
      <p:pic>
        <p:nvPicPr>
          <p:cNvPr id="9" name="Picture 2" descr="C:\Users\Usuario\Desktop\Sin título-1-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7" y="382588"/>
            <a:ext cx="10499725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9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143</Words>
  <Application>Microsoft Office PowerPoint</Application>
  <PresentationFormat>Personalizado</PresentationFormat>
  <Paragraphs>19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Presentación de PowerPoint</vt:lpstr>
      <vt:lpstr>Presentación de PowerPoint</vt:lpstr>
      <vt:lpstr>Proteina VP2 de la capside del Parvovirus canino</vt:lpstr>
      <vt:lpstr>Capside completa de Parvovirus felino</vt:lpstr>
      <vt:lpstr>QR de Influenza, mostrando en el celular, el video de lo que estamos haciendo en la catedra, con la forma de entrada del virus.</vt:lpstr>
      <vt:lpstr>QR de Parvovirus, mostrando en el celular, el video de lo que estamos haciendo en la catedra, con la forma de entrada del virus.</vt:lpstr>
      <vt:lpstr> Proteina Hemaglutinina, monómero. Capside del virus de la Influenza Aviar</vt:lpstr>
      <vt:lpstr>Proteina VP2 de la capside del Parvovirus Canino</vt:lpstr>
      <vt:lpstr>2019-nCoV (COVID-19) Proteina S (spike) de un solo receptor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Marcelo Gonzalez</dc:creator>
  <cp:lastModifiedBy>Usuario</cp:lastModifiedBy>
  <cp:revision>29</cp:revision>
  <dcterms:created xsi:type="dcterms:W3CDTF">2020-04-12T22:44:37Z</dcterms:created>
  <dcterms:modified xsi:type="dcterms:W3CDTF">2021-05-20T18:48:23Z</dcterms:modified>
</cp:coreProperties>
</file>