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AE313B-5682-492C-9C81-DAFC62744814}" type="datetimeFigureOut">
              <a:rPr lang="es-ES" smtClean="0"/>
              <a:t>14/03/2018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4627D1-0123-4ECF-AA61-5DB70237AD0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nestop2.umn.edu/pcas/viewCatalogProgram.do?programID=18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d.it/en/university/scientific-and-academic-structures/departments/department-animal-medicine-production-and" TargetMode="External"/><Relationship Id="rId2" Type="http://schemas.openxmlformats.org/officeDocument/2006/relationships/hyperlink" Target="http://www.unime.it/it/dipartimenti/v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unite.it/Espanol/Estudios_de_Grad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emex.mx/index.php/oferta-educativa-des" TargetMode="External"/><Relationship Id="rId2" Type="http://schemas.openxmlformats.org/officeDocument/2006/relationships/hyperlink" Target="http://oferta.unam.mx/escuela-facultad/25/facultad-de-medicina-veterinaria-y-zootec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uat.edu.mx/oferta/Paginas/default.aspx" TargetMode="External"/><Relationship Id="rId4" Type="http://schemas.openxmlformats.org/officeDocument/2006/relationships/hyperlink" Target="https://www.uaeh.edu.mx/campus/icap/veterinari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ucc.edu.ni/carreras/3719-carrera-en-medicina-veterinaria-y-zootecni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uu.nl/masters/en/masterprogrammas/interessegebied/aarde-en-duurzaamheid-50/interessegebied/diergeneeskunde-14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sm.edu.pe/index.php/planes-de-estudio-por-lista-de-carreras/" TargetMode="External"/><Relationship Id="rId2" Type="http://schemas.openxmlformats.org/officeDocument/2006/relationships/hyperlink" Target="http://www.unp.edu.pe/mallacurricular/mallaescuelaveterinari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ps.rcm.upr.edu/veterinary-technolog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universidad.edu.uy/carreras/majorMoreInfo/majorId/7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elinternacionales@fvet.uba.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ydney.edu.au/courses/courses/uc/bachelor-of-veterinary-biology-and-doctor-of-veterinary-medicin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rgs.br/favet" TargetMode="External"/><Relationship Id="rId2" Type="http://schemas.openxmlformats.org/officeDocument/2006/relationships/hyperlink" Target="http://www5.usp.br/ensino/graduacao/cursos-oferecidos/medicina-veterinar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ision.udec.cl/?q=node/69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veterinaria.uach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s.cl/medicina-veterinaria/carrera/medicina-veterinaria/malla-curricular/" TargetMode="External"/><Relationship Id="rId5" Type="http://schemas.openxmlformats.org/officeDocument/2006/relationships/hyperlink" Target="https://admision.uct.cl/medicina-veterinaria/" TargetMode="External"/><Relationship Id="rId4" Type="http://schemas.openxmlformats.org/officeDocument/2006/relationships/hyperlink" Target="http://www.uchile.cl/carreras/4996/medicina-veterinar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ucre.edu.co/ciencias-agropecuarias/index.php/programas/pregrado/zootecnia" TargetMode="External"/><Relationship Id="rId2" Type="http://schemas.openxmlformats.org/officeDocument/2006/relationships/hyperlink" Target="http://programasacademicos.unal.edu.co/?pt=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udes.edu.co/programas-profesionales/facultad-ciencias-agropecuarias.html" TargetMode="External"/><Relationship Id="rId4" Type="http://schemas.openxmlformats.org/officeDocument/2006/relationships/hyperlink" Target="http://www.uniremington.edu.co/medicina-veterinari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erinariaveritas.ac.cr/curriculumaca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cured.cu/Universidad_Agraria_de_La_Haban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mvz.ug.edu.ec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.es/veterinaria/gveterinaria/index.html" TargetMode="External"/><Relationship Id="rId2" Type="http://schemas.openxmlformats.org/officeDocument/2006/relationships/hyperlink" Target="http://www.usc.es/graos/gl/graos/ciencias-saude/veterina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388843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PROGRAMA UBAINT DOCENTES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870992"/>
          </a:xfrm>
        </p:spPr>
        <p:txBody>
          <a:bodyPr/>
          <a:lstStyle/>
          <a:p>
            <a:r>
              <a:rPr lang="es-ES" sz="4400" dirty="0" smtClean="0"/>
              <a:t>CONVENIOS VIGENTES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22098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188715" cy="11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Estados Unidos de América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320718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Universidad de Minnesota</a:t>
            </a:r>
          </a:p>
          <a:p>
            <a:endParaRPr lang="es-ES" dirty="0"/>
          </a:p>
          <a:p>
            <a:r>
              <a:rPr lang="es-ES" dirty="0" smtClean="0"/>
              <a:t>Convenio Específico FCV UBA – Vencimiento: Indefinido</a:t>
            </a:r>
          </a:p>
          <a:p>
            <a:endParaRPr lang="es-ES" dirty="0"/>
          </a:p>
          <a:p>
            <a:r>
              <a:rPr lang="es-ES" dirty="0" smtClean="0">
                <a:hlinkClick r:id="rId2"/>
              </a:rPr>
              <a:t>https://onestop2.umn.edu/pcas/viewCatalogProgram.do?programID=182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9218" name="Picture 2" descr="C:\Users\Internacionales\Desktop\Países\EE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ITALIA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91683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Università</a:t>
            </a:r>
            <a:r>
              <a:rPr lang="es-ES" dirty="0" smtClean="0"/>
              <a:t> </a:t>
            </a:r>
            <a:r>
              <a:rPr lang="es-ES" dirty="0" err="1" smtClean="0"/>
              <a:t>Degli</a:t>
            </a:r>
            <a:r>
              <a:rPr lang="es-ES" dirty="0" smtClean="0"/>
              <a:t> </a:t>
            </a:r>
            <a:r>
              <a:rPr lang="es-ES" dirty="0" err="1" smtClean="0"/>
              <a:t>Studi</a:t>
            </a:r>
            <a:r>
              <a:rPr lang="es-ES" dirty="0" smtClean="0"/>
              <a:t> Di Messina</a:t>
            </a:r>
          </a:p>
          <a:p>
            <a:r>
              <a:rPr lang="es-ES" dirty="0" smtClean="0"/>
              <a:t>Convenio Marco-Vencimiento: 15/03/2022</a:t>
            </a:r>
          </a:p>
          <a:p>
            <a:r>
              <a:rPr lang="es-ES" dirty="0" smtClean="0">
                <a:hlinkClick r:id="rId2"/>
              </a:rPr>
              <a:t>http://www.unime.it/it/dipartimenti/vet</a:t>
            </a:r>
            <a:endParaRPr lang="es-ES" dirty="0" smtClean="0"/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de </a:t>
            </a:r>
            <a:r>
              <a:rPr lang="es-ES" dirty="0" err="1" smtClean="0"/>
              <a:t>Padova</a:t>
            </a:r>
            <a:endParaRPr lang="es-ES" dirty="0" smtClean="0"/>
          </a:p>
          <a:p>
            <a:r>
              <a:rPr lang="es-ES" dirty="0" smtClean="0"/>
              <a:t>Convenio Marco- Vencimiento: 18/05/2021</a:t>
            </a:r>
          </a:p>
          <a:p>
            <a:r>
              <a:rPr lang="es-ES" dirty="0" smtClean="0">
                <a:hlinkClick r:id="rId3"/>
              </a:rPr>
              <a:t>http://www.unipd.it/en/university/scientific-and-academic-structures/departments/department-animal-medicine-production-and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Università</a:t>
            </a:r>
            <a:r>
              <a:rPr lang="es-ES" dirty="0" smtClean="0"/>
              <a:t> </a:t>
            </a:r>
            <a:r>
              <a:rPr lang="es-ES" dirty="0" err="1" smtClean="0"/>
              <a:t>Degli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 Di </a:t>
            </a:r>
            <a:r>
              <a:rPr lang="es-ES" dirty="0" err="1" smtClean="0"/>
              <a:t>Téramo</a:t>
            </a:r>
            <a:endParaRPr lang="es-ES" dirty="0" smtClean="0"/>
          </a:p>
          <a:p>
            <a:r>
              <a:rPr lang="es-ES" dirty="0" smtClean="0"/>
              <a:t>Convenio Marco- Vencimiento: 13/07/2026</a:t>
            </a:r>
          </a:p>
          <a:p>
            <a:r>
              <a:rPr lang="es-ES" dirty="0" smtClean="0">
                <a:hlinkClick r:id="rId4"/>
              </a:rPr>
              <a:t>http://www.unite.it/Espanol/Estudios_de_Grado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42" name="Picture 2" descr="C:\Users\Internacionales\Desktop\Países\Ital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50" y="495024"/>
            <a:ext cx="2480982" cy="27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MEXICO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916832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Nacional Autónoma de México</a:t>
            </a:r>
          </a:p>
          <a:p>
            <a:r>
              <a:rPr lang="es-ES" dirty="0" smtClean="0"/>
              <a:t>Convenio Marco- Vencimiento: Indefinido</a:t>
            </a:r>
          </a:p>
          <a:p>
            <a:r>
              <a:rPr lang="es-ES" dirty="0" smtClean="0">
                <a:hlinkClick r:id="rId2"/>
              </a:rPr>
              <a:t>http://oferta.unam.mx/escuela-facultad/25/facultad-de-medicina-veterinaria-y-zootecnia</a:t>
            </a:r>
            <a:endParaRPr lang="es-ES" dirty="0" smtClean="0"/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Autónoma del Estado de México</a:t>
            </a:r>
          </a:p>
          <a:p>
            <a:r>
              <a:rPr lang="es-ES" dirty="0" smtClean="0"/>
              <a:t>Convenio Marco- Vencimiento: 12/08/2020</a:t>
            </a:r>
          </a:p>
          <a:p>
            <a:r>
              <a:rPr lang="es-ES" dirty="0" smtClean="0">
                <a:hlinkClick r:id="rId3"/>
              </a:rPr>
              <a:t>http://www.uaemex.mx/index.php/oferta-educativa-des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Autónoma del Estado de Hidalgo</a:t>
            </a:r>
          </a:p>
          <a:p>
            <a:r>
              <a:rPr lang="es-ES" dirty="0" smtClean="0"/>
              <a:t>Convenio Marco-Vencimiento: 03/08/2020</a:t>
            </a:r>
          </a:p>
          <a:p>
            <a:r>
              <a:rPr lang="es-ES" dirty="0" smtClean="0">
                <a:hlinkClick r:id="rId4"/>
              </a:rPr>
              <a:t>https://www.uaeh.edu.mx/campus/icap/veterinaria/</a:t>
            </a:r>
            <a:endParaRPr lang="es-ES" dirty="0" smtClean="0"/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Autónoma de Tamaulipas</a:t>
            </a:r>
          </a:p>
          <a:p>
            <a:r>
              <a:rPr lang="es-ES" dirty="0" smtClean="0"/>
              <a:t>Convenio Marco-Vencimiento: 03/06/2020</a:t>
            </a:r>
          </a:p>
          <a:p>
            <a:r>
              <a:rPr lang="es-ES" dirty="0" smtClean="0">
                <a:hlinkClick r:id="rId5"/>
              </a:rPr>
              <a:t>http://www.uat.edu.mx/oferta/Paginas/default.aspx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1266" name="Picture 2" descr="C:\Users\Internacionales\Desktop\Países\Mexic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45">
            <a:off x="5879536" y="4445159"/>
            <a:ext cx="31768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NICARAGUA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988840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Universidad de Ciencias Comerciales- Facultad de Ciencias Agrarias</a:t>
            </a:r>
          </a:p>
          <a:p>
            <a:endParaRPr lang="es-ES" dirty="0" smtClean="0"/>
          </a:p>
          <a:p>
            <a:r>
              <a:rPr lang="es-ES" dirty="0" smtClean="0"/>
              <a:t>Convenio Específico FCV UBA- </a:t>
            </a:r>
          </a:p>
          <a:p>
            <a:endParaRPr lang="es-ES" dirty="0"/>
          </a:p>
          <a:p>
            <a:r>
              <a:rPr lang="es-ES" dirty="0" smtClean="0"/>
              <a:t>Vencimiento: Indefinido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>
              <a:hlinkClick r:id="rId2"/>
            </a:endParaRPr>
          </a:p>
          <a:p>
            <a:r>
              <a:rPr lang="es-ES" dirty="0" smtClean="0">
                <a:hlinkClick r:id="rId2"/>
              </a:rPr>
              <a:t>http://www.ucc.edu.ni/carreras/3719-carrera-en-medicina-veterinaria-y-zootecnia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2819003" cy="27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PAISES BAJOS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84482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de </a:t>
            </a:r>
            <a:r>
              <a:rPr lang="es-ES" dirty="0" err="1" smtClean="0"/>
              <a:t>Utrech</a:t>
            </a:r>
            <a:endParaRPr lang="es-ES" dirty="0" smtClean="0"/>
          </a:p>
          <a:p>
            <a:r>
              <a:rPr lang="es-ES" dirty="0" smtClean="0"/>
              <a:t>Convenio Marco- Vencimiento: 12/11/2019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>
                <a:hlinkClick r:id="rId2"/>
              </a:rPr>
              <a:t>https://www.uu.nl/masters/en/masterprogrammas/interessegebied/aarde-en-duurzaamheid-50/interessegebied/diergeneeskunde-141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2290" name="Picture 2" descr="C:\Users\Internacionales\Desktop\Países\Paises Baj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85162"/>
            <a:ext cx="3024336" cy="26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PERU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299695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Nacional de Piura</a:t>
            </a:r>
          </a:p>
          <a:p>
            <a:r>
              <a:rPr lang="es-ES" dirty="0" smtClean="0"/>
              <a:t>Convenio Específico FCU UBA- Vencimiento: Indefinido</a:t>
            </a:r>
          </a:p>
          <a:p>
            <a:r>
              <a:rPr lang="es-ES" dirty="0" smtClean="0">
                <a:hlinkClick r:id="rId2"/>
              </a:rPr>
              <a:t>http://www.unp.edu.pe/mallacurricular/mallaescuelaveterinaria.pdf</a:t>
            </a:r>
            <a:endParaRPr lang="es-ES" dirty="0" smtClean="0"/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Católica de Santa María</a:t>
            </a:r>
          </a:p>
          <a:p>
            <a:r>
              <a:rPr lang="es-ES" dirty="0" smtClean="0"/>
              <a:t>Convenio Marco- Vencimiento: 29/03/2022</a:t>
            </a:r>
          </a:p>
          <a:p>
            <a:r>
              <a:rPr lang="es-ES" dirty="0" smtClean="0">
                <a:hlinkClick r:id="rId3"/>
              </a:rPr>
              <a:t>https://www.ucsm.edu.pe/index.php/planes-de-estudio-por-lista-de-carreras/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3313" name="Picture 1" descr="C:\Users\Internacionales\Desktop\Países\Pe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1944216" cy="27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PUERTO RICO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4365104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Universidad de Puerto Rico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Convenio Marco- Vencimiento: 27/04/2021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>
                <a:hlinkClick r:id="rId2"/>
              </a:rPr>
              <a:t>http://eps.rcm.upr.edu/veterinary-technology/</a:t>
            </a:r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pic>
        <p:nvPicPr>
          <p:cNvPr id="14338" name="Picture 2" descr="C:\Users\Internacionales\Desktop\Países\Puerto Ri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84" y="2132856"/>
            <a:ext cx="5031432" cy="18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Uruguay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3140968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Universidad de la República</a:t>
            </a:r>
          </a:p>
          <a:p>
            <a:endParaRPr lang="es-ES" dirty="0" smtClean="0"/>
          </a:p>
          <a:p>
            <a:r>
              <a:rPr lang="es-ES" dirty="0" smtClean="0"/>
              <a:t>Convenio Marco-Vencimiento: 30/03/2021</a:t>
            </a:r>
          </a:p>
          <a:p>
            <a:endParaRPr lang="es-ES" dirty="0" smtClean="0"/>
          </a:p>
          <a:p>
            <a:r>
              <a:rPr lang="es-ES" dirty="0" smtClean="0">
                <a:hlinkClick r:id="rId2"/>
              </a:rPr>
              <a:t>http://www.universidad.edu.uy/carreras/majorMoreInfo/majorId/75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5362" name="Picture 2" descr="C:\Users\Internacionales\Desktop\Países\Urugu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3764"/>
            <a:ext cx="2002230" cy="21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/>
          <a:lstStyle/>
          <a:p>
            <a:r>
              <a:rPr lang="es-ES" dirty="0" smtClean="0"/>
              <a:t>Área de Relaciones Internacionales FCV UBA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/>
            <a:r>
              <a:rPr lang="es-ES" dirty="0" smtClean="0"/>
              <a:t>Pabellón Central. Piso 1º- Oficina 1019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Tel: 5287 2000 interno 72372</a:t>
            </a:r>
          </a:p>
          <a:p>
            <a:pPr algn="ctr"/>
            <a:r>
              <a:rPr lang="es-ES" dirty="0" smtClean="0"/>
              <a:t>5287 2050 o 5287 2372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>
                <a:hlinkClick r:id="rId2"/>
              </a:rPr>
              <a:t>relinternacionales@fvet.uba.ar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968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AUSTRALIA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2276872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THE UNIVERSITY OF SYDNEY</a:t>
            </a:r>
          </a:p>
          <a:p>
            <a:endParaRPr lang="es-ES" dirty="0"/>
          </a:p>
          <a:p>
            <a:r>
              <a:rPr lang="es-ES" dirty="0" smtClean="0"/>
              <a:t>Convenio Marco- Vencimiento Indefinido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0070C0"/>
                </a:solidFill>
                <a:hlinkClick r:id="rId2"/>
              </a:rPr>
              <a:t>https://sydney.edu.au/courses/courses/uc/bachelor-of-veterinary-biology-and-doctor-of-veterinary-medicine.html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</a:p>
          <a:p>
            <a:endParaRPr lang="es-ES" dirty="0"/>
          </a:p>
        </p:txBody>
      </p:sp>
      <p:pic>
        <p:nvPicPr>
          <p:cNvPr id="1025" name="Picture 1" descr="C:\Users\Internacionales\Desktop\Países\Austr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230">
            <a:off x="5220072" y="4005064"/>
            <a:ext cx="3432043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s-ES" dirty="0" smtClean="0"/>
              <a:t>BRASIL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043608" y="1628800"/>
            <a:ext cx="698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Universidade</a:t>
            </a:r>
            <a:r>
              <a:rPr lang="es-ES" dirty="0" smtClean="0"/>
              <a:t> de São Paulo (USP)</a:t>
            </a:r>
          </a:p>
          <a:p>
            <a:r>
              <a:rPr lang="es-ES" dirty="0" smtClean="0"/>
              <a:t>Convenio Marco- Vencimiento 02/09/2019</a:t>
            </a:r>
          </a:p>
          <a:p>
            <a:r>
              <a:rPr lang="es-ES" dirty="0" smtClean="0">
                <a:hlinkClick r:id="rId2"/>
              </a:rPr>
              <a:t>http://www5.usp.br/ensino/graduacao/cursos-oferecidos/medicina-veterinaria/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Universidade</a:t>
            </a:r>
            <a:r>
              <a:rPr lang="es-ES" dirty="0" smtClean="0"/>
              <a:t> Federal Do Rio Grande Do Sul (UFRGS)</a:t>
            </a:r>
          </a:p>
          <a:p>
            <a:r>
              <a:rPr lang="es-ES" dirty="0" smtClean="0"/>
              <a:t>Convenio Marco- Vencimiento 12/11/2019</a:t>
            </a:r>
          </a:p>
          <a:p>
            <a:r>
              <a:rPr lang="es-ES" dirty="0" smtClean="0">
                <a:hlinkClick r:id="rId3"/>
              </a:rPr>
              <a:t>http://www.ufrgs.br/favet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Universidade</a:t>
            </a:r>
            <a:r>
              <a:rPr lang="es-ES" dirty="0" smtClean="0"/>
              <a:t> de São Paulo (USP)</a:t>
            </a:r>
          </a:p>
          <a:p>
            <a:r>
              <a:rPr lang="es-ES" dirty="0" smtClean="0"/>
              <a:t>Convenio marco-Alianza académica latinoamericana UBA-UNAM-USP- Vencimiento: Indefinido</a:t>
            </a:r>
          </a:p>
          <a:p>
            <a:r>
              <a:rPr lang="es-ES" dirty="0" smtClean="0">
                <a:hlinkClick r:id="rId2"/>
              </a:rPr>
              <a:t>http://www5.usp.br/ensino/graduacao/cursos-oferecidos/medicina-veterinaria/</a:t>
            </a:r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C:\Users\Internacionales\Desktop\Países\Bra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664296" cy="26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s-ES" dirty="0" smtClean="0"/>
              <a:t>CHILE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39552" y="1215965"/>
            <a:ext cx="8064896" cy="731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Austral de Chile (UACH)</a:t>
            </a:r>
          </a:p>
          <a:p>
            <a:r>
              <a:rPr lang="es-ES" dirty="0" smtClean="0"/>
              <a:t>Convenio Marco- Vencimiento 15/03/2022</a:t>
            </a:r>
          </a:p>
          <a:p>
            <a:r>
              <a:rPr lang="es-ES" dirty="0" smtClean="0">
                <a:hlinkClick r:id="rId2"/>
              </a:rPr>
              <a:t>http://www.veterinaria.uach.cl/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de Santiago de Chile (USACH)</a:t>
            </a:r>
          </a:p>
          <a:p>
            <a:r>
              <a:rPr lang="es-ES" dirty="0" smtClean="0"/>
              <a:t>Convenio Marco- Vencimiento Indefinido</a:t>
            </a:r>
          </a:p>
          <a:p>
            <a:r>
              <a:rPr lang="es-ES" dirty="0" smtClean="0">
                <a:hlinkClick r:id="rId3"/>
              </a:rPr>
              <a:t>http://admision.udec.cl/?q=node/69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de Chile </a:t>
            </a:r>
          </a:p>
          <a:p>
            <a:r>
              <a:rPr lang="es-ES" dirty="0" smtClean="0"/>
              <a:t>Convenio Específico FCV UBA. Vencimiento: Indefinido</a:t>
            </a:r>
          </a:p>
          <a:p>
            <a:r>
              <a:rPr lang="es-ES" dirty="0" smtClean="0">
                <a:hlinkClick r:id="rId4"/>
              </a:rPr>
              <a:t>http://www.uchile.cl/carreras/4996/medicina-veterinaria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Católica de Temuco</a:t>
            </a:r>
          </a:p>
          <a:p>
            <a:r>
              <a:rPr lang="es-ES" dirty="0" smtClean="0"/>
              <a:t>Convenio Específico FCV UBA. Vencimiento : Indefinido</a:t>
            </a:r>
          </a:p>
          <a:p>
            <a:r>
              <a:rPr lang="es-ES" dirty="0" smtClean="0">
                <a:hlinkClick r:id="rId5"/>
              </a:rPr>
              <a:t>https://admision.uct.cl/medicina-veterinaria/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de San Sebastián</a:t>
            </a:r>
          </a:p>
          <a:p>
            <a:r>
              <a:rPr lang="es-ES" dirty="0" smtClean="0"/>
              <a:t>Convenio Marco-Vencimiento:11/03/2020</a:t>
            </a:r>
          </a:p>
          <a:p>
            <a:r>
              <a:rPr lang="es-ES" dirty="0" smtClean="0">
                <a:hlinkClick r:id="rId6"/>
              </a:rPr>
              <a:t>http://www.uss.cl/medicina-veterinaria/carrera/medicina-veterinaria/malla-curricular/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C:\Users\Internacionales\Desktop\Países\Chi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996">
            <a:off x="5744560" y="994058"/>
            <a:ext cx="285509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s-ES" dirty="0" smtClean="0"/>
              <a:t>COLOMBIA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628800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Nacional de Colombia (UNAL)- ZOOTECNIA	</a:t>
            </a:r>
          </a:p>
          <a:p>
            <a:r>
              <a:rPr lang="es-ES" dirty="0" smtClean="0"/>
              <a:t>Convenio Marco-Vencimiento: Indefinido</a:t>
            </a:r>
          </a:p>
          <a:p>
            <a:r>
              <a:rPr lang="es-ES" dirty="0" smtClean="0">
                <a:hlinkClick r:id="rId2"/>
              </a:rPr>
              <a:t>http://programasacademicos.unal.edu.co/?pt=2</a:t>
            </a:r>
            <a:endParaRPr lang="es-ES" dirty="0" smtClean="0"/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de Sucre-ZOOTECNIA</a:t>
            </a:r>
          </a:p>
          <a:p>
            <a:r>
              <a:rPr lang="es-ES" dirty="0" smtClean="0"/>
              <a:t>Convenio Marco-Vencimiento: 11/03/2020</a:t>
            </a:r>
          </a:p>
          <a:p>
            <a:r>
              <a:rPr lang="es-ES" dirty="0" smtClean="0"/>
              <a:t> </a:t>
            </a:r>
            <a:r>
              <a:rPr lang="es-ES" dirty="0" smtClean="0">
                <a:hlinkClick r:id="rId3"/>
              </a:rPr>
              <a:t>http://www.unisucre.edu.co/ciencias-agropecuarias/index.php/programas/pregrado/zootecnia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Corporación Universitaria Remington</a:t>
            </a:r>
          </a:p>
          <a:p>
            <a:r>
              <a:rPr lang="es-ES" dirty="0" smtClean="0"/>
              <a:t>Convenio Marco-Vencimiento: 11/05/2021</a:t>
            </a:r>
          </a:p>
          <a:p>
            <a:r>
              <a:rPr lang="es-ES" dirty="0" smtClean="0">
                <a:hlinkClick r:id="rId4"/>
              </a:rPr>
              <a:t>http://www.uniremington.edu.co/medicina-veterinaria.html</a:t>
            </a:r>
            <a:endParaRPr lang="es-ES" dirty="0" smtClean="0"/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de Ciencias Agropecuarias de Santa Fe de Bogotá</a:t>
            </a:r>
          </a:p>
          <a:p>
            <a:r>
              <a:rPr lang="es-ES" dirty="0" smtClean="0"/>
              <a:t>Convenio Específico FCV UBA-Vencimiento: Indefinido</a:t>
            </a:r>
          </a:p>
          <a:p>
            <a:r>
              <a:rPr lang="es-ES" dirty="0" smtClean="0">
                <a:hlinkClick r:id="rId5"/>
              </a:rPr>
              <a:t>http://www.udes.edu.co/programas-profesionales/facultad-ciencias-agropecuarias.html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122" name="Picture 2" descr="C:\Users\Internacionales\Desktop\Países\Colomb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92" y="1916832"/>
            <a:ext cx="2592288" cy="283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56" y="1857028"/>
            <a:ext cx="3635896" cy="272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COSTA RICA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52860" y="342900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Universidad de Veritas </a:t>
            </a:r>
          </a:p>
          <a:p>
            <a:endParaRPr lang="es-ES" dirty="0" smtClean="0"/>
          </a:p>
          <a:p>
            <a:r>
              <a:rPr lang="es-ES" dirty="0" smtClean="0"/>
              <a:t>Convenio Específico FCV UBA- Vencimiento: Indefinido</a:t>
            </a:r>
          </a:p>
          <a:p>
            <a:endParaRPr lang="es-ES" dirty="0"/>
          </a:p>
          <a:p>
            <a:r>
              <a:rPr lang="es-ES" dirty="0" smtClean="0">
                <a:hlinkClick r:id="rId3"/>
              </a:rPr>
              <a:t>http://www.veterinariaveritas.ac.cr/curriculumaca.html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02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s-ES" dirty="0" smtClean="0"/>
              <a:t>CUBA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314528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Instituto Superior de Ciencias Agropecuarias de la Habana –ISCAH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Convenio Específico FCV UBA- Vencimiento: Indefinido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>
                <a:hlinkClick r:id="rId2"/>
              </a:rPr>
              <a:t>https://www.ecured.cu/Universidad_Agraria_de_La_Habana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146" name="Picture 2" descr="C:\Users\Internacionales\Desktop\Países\Cu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8542"/>
            <a:ext cx="5868144" cy="20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ECUADOR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249401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Universidad de Guayaquil</a:t>
            </a:r>
          </a:p>
          <a:p>
            <a:endParaRPr lang="es-ES" dirty="0" smtClean="0"/>
          </a:p>
          <a:p>
            <a:r>
              <a:rPr lang="es-ES" dirty="0" smtClean="0"/>
              <a:t>Convenio Marco-Vencimiento: 09/12/2019</a:t>
            </a:r>
          </a:p>
          <a:p>
            <a:endParaRPr lang="es-ES" dirty="0" smtClean="0"/>
          </a:p>
          <a:p>
            <a:r>
              <a:rPr lang="es-ES" dirty="0" smtClean="0">
                <a:hlinkClick r:id="rId2"/>
              </a:rPr>
              <a:t>http://www.fmvz.ug.edu.ec/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170" name="Picture 2" descr="C:\Users\Internacionales\Desktop\Países\Ecuad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48272"/>
            <a:ext cx="271822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4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ESPAÑA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844824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de Santiago de Compostela</a:t>
            </a:r>
          </a:p>
          <a:p>
            <a:r>
              <a:rPr lang="es-ES" dirty="0" smtClean="0"/>
              <a:t>Convenio Marco- Vencimiento: 15/03/2021</a:t>
            </a:r>
          </a:p>
          <a:p>
            <a:r>
              <a:rPr lang="es-ES" dirty="0" smtClean="0">
                <a:hlinkClick r:id="rId2"/>
              </a:rPr>
              <a:t>http://www.usc.es/graos/gl/graos/ciencias-saude/veterinaria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Universidad de Córdoba</a:t>
            </a:r>
          </a:p>
          <a:p>
            <a:r>
              <a:rPr lang="es-ES" dirty="0" smtClean="0"/>
              <a:t>Convenio Marco. Vencimiento: 24/09/2019</a:t>
            </a:r>
          </a:p>
          <a:p>
            <a:r>
              <a:rPr lang="es-ES" dirty="0" smtClean="0">
                <a:hlinkClick r:id="rId3"/>
              </a:rPr>
              <a:t>http://www.uco.es/veterinaria/gveterinaria/index.html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194" name="Picture 2" descr="C:\Users\Internacionales\Desktop\Países\Españ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438">
            <a:off x="5515577" y="4033566"/>
            <a:ext cx="3253316" cy="240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212</TotalTime>
  <Words>444</Words>
  <Application>Microsoft Office PowerPoint</Application>
  <PresentationFormat>Presentación en pantalla (4:3)</PresentationFormat>
  <Paragraphs>189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Ejecutivo</vt:lpstr>
      <vt:lpstr>   PROGRAMA UBAINT DOCENTES</vt:lpstr>
      <vt:lpstr>AUSTRALIA</vt:lpstr>
      <vt:lpstr>BRASIL</vt:lpstr>
      <vt:lpstr>CHILE</vt:lpstr>
      <vt:lpstr>COLOMBIA</vt:lpstr>
      <vt:lpstr>COSTA RICA</vt:lpstr>
      <vt:lpstr>CUBA</vt:lpstr>
      <vt:lpstr>ECUADOR</vt:lpstr>
      <vt:lpstr>ESPAÑA</vt:lpstr>
      <vt:lpstr>Estados Unidos de América</vt:lpstr>
      <vt:lpstr>ITALIA</vt:lpstr>
      <vt:lpstr>MEXICO</vt:lpstr>
      <vt:lpstr>NICARAGUA</vt:lpstr>
      <vt:lpstr>PAISES BAJOS</vt:lpstr>
      <vt:lpstr>PERU</vt:lpstr>
      <vt:lpstr>PUERTO RICO</vt:lpstr>
      <vt:lpstr>Uruguay</vt:lpstr>
      <vt:lpstr>Área de Relaciones Internacionales FCV UBA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Internacionales</dc:creator>
  <cp:lastModifiedBy>Internacionales</cp:lastModifiedBy>
  <cp:revision>28</cp:revision>
  <dcterms:created xsi:type="dcterms:W3CDTF">2018-03-14T13:25:48Z</dcterms:created>
  <dcterms:modified xsi:type="dcterms:W3CDTF">2018-03-14T17:46:43Z</dcterms:modified>
</cp:coreProperties>
</file>