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hK25Mk44IGllxnvR3Iuwug==" hashData="O1GJuYtYDPv5hsiPKxZpC0Z/J5Q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D119F-1691-4432-BE79-1BAC53FE7C71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CC48B-761E-4350-9FBB-E85C1112338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4514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CC48B-761E-4350-9FBB-E85C1112338F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9703EC-125F-4B0D-9239-C8144472B09D}" type="datetimeFigureOut">
              <a:rPr lang="es-ES" smtClean="0"/>
              <a:pPr/>
              <a:t>09/06/2014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7310AC-AADB-4DFD-8061-4C5F2A0E62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1930219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s-ES" b="1" dirty="0" smtClean="0">
                <a:solidFill>
                  <a:srgbClr val="7030A0"/>
                </a:solidFill>
              </a:rPr>
              <a:t>Las siguientes instrucciones son válidas tanto para el personal de la Facultad como así también las personas que eventualmente pudieran encontrarse en el sector siniestrado</a:t>
            </a:r>
            <a:endParaRPr lang="es-ES" b="1" dirty="0">
              <a:solidFill>
                <a:srgbClr val="7030A0"/>
              </a:solidFill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39552" y="1556792"/>
            <a:ext cx="8229600" cy="1143000"/>
          </a:xfrm>
        </p:spPr>
        <p:txBody>
          <a:bodyPr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sz="4800" b="1" kern="1200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INSTRUCTIVO EVACUACIÓN</a:t>
            </a:r>
            <a:endParaRPr lang="es-AR" sz="4800" b="1" kern="1200" dirty="0">
              <a:solidFill>
                <a:srgbClr val="7030A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081088" y="476672"/>
            <a:ext cx="6752555" cy="913978"/>
            <a:chOff x="1081088" y="476672"/>
            <a:chExt cx="6752555" cy="913978"/>
          </a:xfrm>
        </p:grpSpPr>
        <p:pic>
          <p:nvPicPr>
            <p:cNvPr id="1026" name="Picture 2" descr="uba-helvetica-a3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1088" y="568325"/>
              <a:ext cx="26019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92280" y="476672"/>
              <a:ext cx="741363" cy="796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3960440"/>
          </a:xfrm>
        </p:spPr>
        <p:txBody>
          <a:bodyPr>
            <a:normAutofit/>
          </a:bodyPr>
          <a:lstStyle/>
          <a:p>
            <a:pPr algn="just"/>
            <a:r>
              <a:rPr lang="es-ES" sz="1800" dirty="0" smtClean="0">
                <a:solidFill>
                  <a:srgbClr val="7030A0"/>
                </a:solidFill>
              </a:rPr>
              <a:t>Cumplir con las órdenes emanadas desde la autoridad designada, que estarán identificados con el peto o chaleco respectivo.</a:t>
            </a:r>
          </a:p>
          <a:p>
            <a:pPr algn="just"/>
            <a:r>
              <a:rPr lang="es-ES" sz="1800" dirty="0" smtClean="0">
                <a:solidFill>
                  <a:srgbClr val="7030A0"/>
                </a:solidFill>
              </a:rPr>
              <a:t>La evacuación del o los locales se realizará sin precipitación, evitando toda manifestación de pánico. NO CORRA!!!!</a:t>
            </a:r>
            <a:endParaRPr lang="es-AR" sz="1800" dirty="0" smtClean="0">
              <a:solidFill>
                <a:srgbClr val="7030A0"/>
              </a:solidFill>
            </a:endParaRPr>
          </a:p>
          <a:p>
            <a:pPr algn="just"/>
            <a:r>
              <a:rPr lang="es-ES" sz="1800" dirty="0" smtClean="0">
                <a:solidFill>
                  <a:srgbClr val="7030A0"/>
                </a:solidFill>
              </a:rPr>
              <a:t>Cuando la concentración de humo y gases sea elevada, tornando dificultosa la respiración, desplazarse agachado o reptando, ya que el humo tiende a concentrarse en la parte superior de los ambientes.</a:t>
            </a:r>
            <a:endParaRPr lang="es-AR" sz="1800" dirty="0" smtClean="0">
              <a:solidFill>
                <a:srgbClr val="7030A0"/>
              </a:solidFill>
            </a:endParaRPr>
          </a:p>
          <a:p>
            <a:r>
              <a:rPr lang="es-ES" sz="1800" dirty="0" smtClean="0">
                <a:solidFill>
                  <a:srgbClr val="7030A0"/>
                </a:solidFill>
              </a:rPr>
              <a:t>Una vez evacuado el local, nunca reingresar al mismo.</a:t>
            </a:r>
            <a:endParaRPr lang="es-AR" sz="1800" dirty="0" smtClean="0">
              <a:solidFill>
                <a:srgbClr val="7030A0"/>
              </a:solidFill>
            </a:endParaRPr>
          </a:p>
          <a:p>
            <a:r>
              <a:rPr lang="es-ES" sz="1800" dirty="0" smtClean="0">
                <a:solidFill>
                  <a:srgbClr val="7030A0"/>
                </a:solidFill>
              </a:rPr>
              <a:t>No detenerse en las puertas de salida, dirigirse al punto de reunión que el plan prevea.</a:t>
            </a:r>
            <a:endParaRPr lang="es-AR" sz="1800" dirty="0" smtClean="0">
              <a:solidFill>
                <a:srgbClr val="7030A0"/>
              </a:solidFill>
            </a:endParaRPr>
          </a:p>
          <a:p>
            <a:r>
              <a:rPr lang="es-ES" sz="1800" dirty="0" smtClean="0">
                <a:solidFill>
                  <a:srgbClr val="7030A0"/>
                </a:solidFill>
              </a:rPr>
              <a:t> No se detenga buscando cosas. Llévese solo lo que tiene a mano.</a:t>
            </a:r>
            <a:endParaRPr lang="es-AR" sz="1800" dirty="0" smtClean="0">
              <a:solidFill>
                <a:srgbClr val="7030A0"/>
              </a:solidFill>
            </a:endParaRPr>
          </a:p>
          <a:p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4" name="2 Título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ES" sz="2000" dirty="0" smtClean="0">
                <a:solidFill>
                  <a:srgbClr val="7030A0"/>
                </a:solidFill>
              </a:rPr>
              <a:t>En el momento de enterarse, por la alarma sonora o por cualquier otro medio, de la necesidad de proceder a una evacuación se deberá:</a:t>
            </a:r>
            <a:endParaRPr lang="es-ES" sz="3200" dirty="0">
              <a:solidFill>
                <a:srgbClr val="7030A0"/>
              </a:solidFill>
            </a:endParaRPr>
          </a:p>
        </p:txBody>
      </p:sp>
      <p:pic>
        <p:nvPicPr>
          <p:cNvPr id="5" name="4 Imagen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404664"/>
            <a:ext cx="6766001" cy="9265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04664"/>
            <a:ext cx="6766001" cy="926515"/>
          </a:xfrm>
          <a:prstGeom prst="rect">
            <a:avLst/>
          </a:prstGeom>
        </p:spPr>
      </p:pic>
      <p:sp>
        <p:nvSpPr>
          <p:cNvPr id="9" name="1 Marcador de contenido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3456384"/>
          </a:xfrm>
        </p:spPr>
        <p:txBody>
          <a:bodyPr>
            <a:normAutofit/>
          </a:bodyPr>
          <a:lstStyle/>
          <a:p>
            <a:pPr algn="just"/>
            <a:r>
              <a:rPr lang="es-ES" sz="1800" dirty="0" smtClean="0">
                <a:solidFill>
                  <a:srgbClr val="7030A0"/>
                </a:solidFill>
              </a:rPr>
              <a:t>Antes de abrir una puerta, cerciorarse que esta no se encuentre a una elevada temperatura, ello es indicio que detrás de ella hay fuego y por lo tanto se deberá buscar otro medio de escape.</a:t>
            </a:r>
            <a:endParaRPr lang="es-AR" sz="1800" dirty="0" smtClean="0">
              <a:solidFill>
                <a:srgbClr val="7030A0"/>
              </a:solidFill>
            </a:endParaRPr>
          </a:p>
          <a:p>
            <a:pPr algn="just"/>
            <a:r>
              <a:rPr lang="es-ES" sz="1800" dirty="0" smtClean="0">
                <a:solidFill>
                  <a:srgbClr val="7030A0"/>
                </a:solidFill>
              </a:rPr>
              <a:t>No refugiarse en lugares cerrados.</a:t>
            </a:r>
            <a:endParaRPr lang="es-AR" sz="1800" dirty="0" smtClean="0">
              <a:solidFill>
                <a:srgbClr val="7030A0"/>
              </a:solidFill>
            </a:endParaRPr>
          </a:p>
          <a:p>
            <a:pPr algn="just"/>
            <a:r>
              <a:rPr lang="es-ES" sz="1800" dirty="0" smtClean="0">
                <a:solidFill>
                  <a:srgbClr val="7030A0"/>
                </a:solidFill>
              </a:rPr>
              <a:t>En locales con más de un nivel, buscar siempre la salida hacia la planta baja.</a:t>
            </a:r>
          </a:p>
          <a:p>
            <a:pPr algn="just"/>
            <a:r>
              <a:rPr lang="es-ES" sz="1800" dirty="0" smtClean="0">
                <a:solidFill>
                  <a:srgbClr val="7030A0"/>
                </a:solidFill>
              </a:rPr>
              <a:t>Verificar que no hayan quedado discapacitados, ancianos y/o niños dentro del edificio, especialmente en locales sanitarios o vestuarios.</a:t>
            </a:r>
          </a:p>
          <a:p>
            <a:pPr algn="just"/>
            <a:r>
              <a:rPr lang="es-ES" sz="1800" dirty="0" smtClean="0">
                <a:solidFill>
                  <a:srgbClr val="7030A0"/>
                </a:solidFill>
              </a:rPr>
              <a:t>Si alguien pierde el equilibrio y cae las personas que transitan junto a el la ayudarán a incorporarse y continuar la evacuación.</a:t>
            </a:r>
            <a:endParaRPr lang="es-AR" sz="1800" dirty="0" smtClean="0">
              <a:solidFill>
                <a:srgbClr val="7030A0"/>
              </a:solidFill>
            </a:endParaRPr>
          </a:p>
          <a:p>
            <a:endParaRPr lang="es-AR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187624" y="1556792"/>
            <a:ext cx="6933456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s-AR" altLang="es-AR" sz="3600" dirty="0" smtClean="0">
                <a:solidFill>
                  <a:srgbClr val="7030A0"/>
                </a:solidFill>
              </a:rPr>
              <a:t>ACTUACION ANTE ACCIDENTES</a:t>
            </a:r>
            <a:endParaRPr lang="es-ES" dirty="0">
              <a:solidFill>
                <a:srgbClr val="7030A0"/>
              </a:solidFill>
            </a:endParaRPr>
          </a:p>
        </p:txBody>
      </p:sp>
      <p:pic>
        <p:nvPicPr>
          <p:cNvPr id="4" name="3 Imagen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476672"/>
            <a:ext cx="6766001" cy="926515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001" y="2204864"/>
            <a:ext cx="5472311" cy="3961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548680"/>
            <a:ext cx="6766001" cy="926515"/>
          </a:xfr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339752" y="1700808"/>
            <a:ext cx="4535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AR" sz="2800" b="1" dirty="0">
                <a:solidFill>
                  <a:srgbClr val="7030A0"/>
                </a:solidFill>
              </a:rPr>
              <a:t>CONCLUSIONES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3275856" y="2348880"/>
            <a:ext cx="2736304" cy="822305"/>
          </a:xfrm>
          <a:prstGeom prst="ellipse">
            <a:avLst/>
          </a:prstGeom>
          <a:solidFill>
            <a:srgbClr val="7030A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s-ES_tradnl" altLang="es-AR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CLAVES</a:t>
            </a:r>
            <a:endParaRPr lang="es-AR" altLang="es-AR" sz="3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Flecha abajo"/>
          <p:cNvSpPr/>
          <p:nvPr/>
        </p:nvSpPr>
        <p:spPr>
          <a:xfrm rot="18727292">
            <a:off x="5350617" y="3174962"/>
            <a:ext cx="765354" cy="1080120"/>
          </a:xfrm>
          <a:prstGeom prst="down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bajo"/>
          <p:cNvSpPr/>
          <p:nvPr/>
        </p:nvSpPr>
        <p:spPr>
          <a:xfrm rot="13907426" flipV="1">
            <a:off x="3214874" y="3225606"/>
            <a:ext cx="765354" cy="1132756"/>
          </a:xfrm>
          <a:prstGeom prst="down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971600" y="4206166"/>
            <a:ext cx="3168352" cy="1428214"/>
          </a:xfrm>
          <a:prstGeom prst="ellipse">
            <a:avLst/>
          </a:prstGeom>
          <a:solidFill>
            <a:srgbClr val="7030A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s-ES_tradnl" altLang="es-AR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Concientización de todos los actores</a:t>
            </a:r>
            <a:endParaRPr lang="es-AR" altLang="es-AR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004048" y="4221088"/>
            <a:ext cx="3168352" cy="1512168"/>
          </a:xfrm>
          <a:prstGeom prst="ellipse">
            <a:avLst/>
          </a:prstGeom>
          <a:solidFill>
            <a:srgbClr val="7030A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pPr algn="ctr"/>
            <a:r>
              <a:rPr lang="es-ES_tradnl" altLang="es-AR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Actitud responsable</a:t>
            </a:r>
            <a:endParaRPr lang="es-AR" altLang="es-AR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Imagen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548680"/>
            <a:ext cx="6766001" cy="926515"/>
          </a:xfrm>
        </p:spPr>
      </p:pic>
      <p:sp>
        <p:nvSpPr>
          <p:cNvPr id="6" name="5 CuadroTexto"/>
          <p:cNvSpPr txBox="1"/>
          <p:nvPr/>
        </p:nvSpPr>
        <p:spPr>
          <a:xfrm>
            <a:off x="1187624" y="177281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rgbClr val="7030A0"/>
                </a:solidFill>
              </a:rPr>
              <a:t>DUDAS Y CONSULTAS</a:t>
            </a:r>
            <a:endParaRPr lang="es-ES" sz="4000" b="1" dirty="0">
              <a:solidFill>
                <a:srgbClr val="7030A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03648" y="4725144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AR" sz="3200" b="1" dirty="0" smtClean="0">
                <a:solidFill>
                  <a:srgbClr val="7030A0"/>
                </a:solidFill>
                <a:latin typeface="Arial Unicode MS" pitchFamily="34" charset="-128"/>
              </a:rPr>
              <a:t>higieneyseguridad@fvet.uba.ar</a:t>
            </a:r>
          </a:p>
          <a:p>
            <a:pPr algn="ctr"/>
            <a:r>
              <a:rPr lang="es-ES" altLang="es-AR" sz="3200" b="1" dirty="0" smtClean="0">
                <a:solidFill>
                  <a:srgbClr val="7030A0"/>
                </a:solidFill>
                <a:latin typeface="Arial Unicode MS" pitchFamily="34" charset="-128"/>
              </a:rPr>
              <a:t>Tel. (011) 4524-8433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115616" y="2551837"/>
            <a:ext cx="72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Servicio de Higiene y Seguridad</a:t>
            </a:r>
          </a:p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FACULTAD DE CIENCIAS VETERINARIAS - UBA</a:t>
            </a:r>
          </a:p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M.V.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Esp</a:t>
            </a:r>
            <a:r>
              <a:rPr lang="es-ES" altLang="es-AR" sz="2400" dirty="0" smtClean="0">
                <a:solidFill>
                  <a:srgbClr val="7030A0"/>
                </a:solidFill>
              </a:rPr>
              <a:t>. Roberto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Viguera</a:t>
            </a:r>
            <a:r>
              <a:rPr lang="es-ES" altLang="es-AR" sz="2400" dirty="0" smtClean="0">
                <a:solidFill>
                  <a:srgbClr val="7030A0"/>
                </a:solidFill>
              </a:rPr>
              <a:t>   </a:t>
            </a:r>
          </a:p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Ing.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Esp</a:t>
            </a:r>
            <a:r>
              <a:rPr lang="es-ES" altLang="es-AR" sz="2400" dirty="0" smtClean="0">
                <a:solidFill>
                  <a:srgbClr val="7030A0"/>
                </a:solidFill>
              </a:rPr>
              <a:t>. Marcelo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Plecel</a:t>
            </a:r>
            <a:endParaRPr lang="es-ES" altLang="es-AR" sz="2400" dirty="0" smtClean="0">
              <a:solidFill>
                <a:srgbClr val="7030A0"/>
              </a:solidFill>
            </a:endParaRPr>
          </a:p>
          <a:p>
            <a:pPr algn="ctr"/>
            <a:r>
              <a:rPr lang="es-ES" altLang="es-AR" sz="2400" dirty="0" smtClean="0">
                <a:solidFill>
                  <a:srgbClr val="7030A0"/>
                </a:solidFill>
              </a:rPr>
              <a:t>Ing. </a:t>
            </a:r>
            <a:r>
              <a:rPr lang="es-ES" altLang="es-AR" sz="2400" dirty="0" err="1" smtClean="0">
                <a:solidFill>
                  <a:srgbClr val="7030A0"/>
                </a:solidFill>
              </a:rPr>
              <a:t>Esp</a:t>
            </a:r>
            <a:r>
              <a:rPr lang="es-ES" altLang="es-AR" sz="2400" dirty="0" smtClean="0">
                <a:solidFill>
                  <a:srgbClr val="7030A0"/>
                </a:solidFill>
              </a:rPr>
              <a:t>. Alberto Blasco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330</Words>
  <Application>Microsoft Office PowerPoint</Application>
  <PresentationFormat>Presentación en pantalla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INSTRUCTIVO EVACUACIÓN</vt:lpstr>
      <vt:lpstr>En el momento de enterarse, por la alarma sonora o por cualquier otro medio, de la necesidad de proceder a una evacuación se deberá:</vt:lpstr>
      <vt:lpstr>Presentación de PowerPoint</vt:lpstr>
      <vt:lpstr>ACTUACION ANTE ACCIDENTES</vt:lpstr>
      <vt:lpstr>Presentación de PowerPoint</vt:lpstr>
      <vt:lpstr>Presentación de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INSTRUCTIVO EVACUACION</dc:title>
  <dc:creator/>
  <cp:lastModifiedBy/>
  <cp:revision>6</cp:revision>
  <dcterms:created xsi:type="dcterms:W3CDTF">2014-05-22T17:10:57Z</dcterms:created>
  <dcterms:modified xsi:type="dcterms:W3CDTF">2014-06-09T15:16:55Z</dcterms:modified>
</cp:coreProperties>
</file>