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5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4"/>
            <a:ext cx="18288000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8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"/>
            <a:ext cx="18288000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 Veterinaria Verde</dc:title>
  <dc:creator>Usuario</dc:creator>
  <cp:lastModifiedBy>Usuario</cp:lastModifiedBy>
  <cp:revision>4</cp:revision>
  <dcterms:created xsi:type="dcterms:W3CDTF">2006-08-16T00:00:00Z</dcterms:created>
  <dcterms:modified xsi:type="dcterms:W3CDTF">2023-09-08T15:38:12Z</dcterms:modified>
  <dc:identifier>DAFtNpzT1OU</dc:identifier>
</cp:coreProperties>
</file>