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9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68e610cd6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768e610cd6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7b9344d82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7b9344d82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7b9344d829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7b9344d829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b9344d82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7b9344d829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b9344d829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b9344d829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b9344d829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7b9344d829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1d68ee261d4d8bb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71d68ee261d4d8bb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1d68ee261d4d8bb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71d68ee261d4d8bb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1d68ee261d4d8bb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71d68ee261d4d8bb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ba.verde@uba.a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hyperlink" Target="https://www.instagram.com/uba.verd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A767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537900" y="1327350"/>
            <a:ext cx="6062400" cy="241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</a:t>
            </a:r>
            <a:endParaRPr sz="36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en la Universidad de </a:t>
            </a:r>
            <a:endParaRPr sz="36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Buenos Aires</a:t>
            </a:r>
            <a:endParaRPr sz="36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6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8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Programa UBA Verde</a:t>
            </a:r>
            <a:endParaRPr sz="268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473275"/>
            <a:ext cx="8839204" cy="1506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>
            <a:spLocks noGrp="1"/>
          </p:cNvSpPr>
          <p:nvPr>
            <p:ph type="title"/>
          </p:nvPr>
        </p:nvSpPr>
        <p:spPr>
          <a:xfrm>
            <a:off x="2318425" y="570900"/>
            <a:ext cx="3988200" cy="220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120">
                <a:latin typeface="Montserrat"/>
                <a:ea typeface="Montserrat"/>
                <a:cs typeface="Montserrat"/>
                <a:sym typeface="Montserrat"/>
              </a:rPr>
              <a:t>Separados son un recurso, </a:t>
            </a:r>
            <a:endParaRPr sz="212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120" i="1">
                <a:latin typeface="Montserrat"/>
                <a:ea typeface="Montserrat"/>
                <a:cs typeface="Montserrat"/>
                <a:sym typeface="Montserrat"/>
              </a:rPr>
              <a:t>juntos son basura</a:t>
            </a:r>
            <a:endParaRPr sz="2120" i="1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02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120" b="1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Sumate a UBA Verde!!</a:t>
            </a:r>
            <a:endParaRPr sz="2120" b="1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12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120">
                <a:latin typeface="Montserrat"/>
                <a:ea typeface="Montserrat"/>
                <a:cs typeface="Montserrat"/>
                <a:sym typeface="Montserrat"/>
              </a:rPr>
              <a:t>¡Muchas gracias!</a:t>
            </a:r>
            <a:endParaRPr sz="212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9" name="Google Shape;159;p22"/>
          <p:cNvSpPr txBox="1"/>
          <p:nvPr/>
        </p:nvSpPr>
        <p:spPr>
          <a:xfrm>
            <a:off x="222625" y="4306750"/>
            <a:ext cx="2034300" cy="4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20" b="1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uba.verde@uba.ar</a:t>
            </a:r>
            <a:endParaRPr sz="700" b="1" u="sng">
              <a:solidFill>
                <a:srgbClr val="2FA767"/>
              </a:solidFill>
            </a:endParaRPr>
          </a:p>
        </p:txBody>
      </p:sp>
      <p:sp>
        <p:nvSpPr>
          <p:cNvPr id="160" name="Google Shape;160;p22">
            <a:hlinkClick r:id="rId4"/>
          </p:cNvPr>
          <p:cNvSpPr txBox="1"/>
          <p:nvPr/>
        </p:nvSpPr>
        <p:spPr>
          <a:xfrm>
            <a:off x="7015525" y="4306750"/>
            <a:ext cx="1314000" cy="4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420" b="1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@uba.verde</a:t>
            </a:r>
            <a:endParaRPr sz="1420" b="1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61" name="Google Shape;161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2734077"/>
            <a:ext cx="9144003" cy="2375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>
            <a:spLocks noGrp="1"/>
          </p:cNvSpPr>
          <p:nvPr>
            <p:ph type="ctrTitle" idx="4294967295"/>
          </p:nvPr>
        </p:nvSpPr>
        <p:spPr>
          <a:xfrm>
            <a:off x="1622850" y="894850"/>
            <a:ext cx="5621400" cy="133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¿Cómo clasificamos los residuos?</a:t>
            </a:r>
            <a:endParaRPr sz="2680" i="1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600150" y="3713275"/>
            <a:ext cx="1770600" cy="6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SzPts val="605"/>
              <a:buNone/>
            </a:pPr>
            <a:r>
              <a:rPr lang="es" sz="1514" b="1">
                <a:solidFill>
                  <a:srgbClr val="45BBBB"/>
                </a:solidFill>
                <a:latin typeface="Montserrat"/>
                <a:ea typeface="Montserrat"/>
                <a:cs typeface="Montserrat"/>
                <a:sym typeface="Montserrat"/>
              </a:rPr>
              <a:t>De recolección especial</a:t>
            </a:r>
            <a:endParaRPr sz="110" b="1">
              <a:solidFill>
                <a:srgbClr val="45BBB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963325" y="3847375"/>
            <a:ext cx="14463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14" b="1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Reciclables</a:t>
            </a:r>
            <a:endParaRPr sz="700" b="1">
              <a:solidFill>
                <a:srgbClr val="2FA767"/>
              </a:solidFill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2571850" y="3847375"/>
            <a:ext cx="17706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14" b="1">
                <a:solidFill>
                  <a:srgbClr val="DEBB90"/>
                </a:solidFill>
                <a:latin typeface="Montserrat"/>
                <a:ea typeface="Montserrat"/>
                <a:cs typeface="Montserrat"/>
                <a:sym typeface="Montserrat"/>
              </a:rPr>
              <a:t>Compostables</a:t>
            </a:r>
            <a:endParaRPr sz="700" b="1">
              <a:solidFill>
                <a:srgbClr val="DEBB90"/>
              </a:solidFill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6523825" y="3713275"/>
            <a:ext cx="1886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" sz="1514" b="1">
                <a:solidFill>
                  <a:srgbClr val="555453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Residuos no aprovechables</a:t>
            </a:r>
            <a:endParaRPr sz="1514" b="1">
              <a:solidFill>
                <a:srgbClr val="555453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47125" y="2492701"/>
            <a:ext cx="1239800" cy="12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97625" y="2493400"/>
            <a:ext cx="1238401" cy="1238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32408" y="2493400"/>
            <a:ext cx="1238401" cy="12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837958" y="2493400"/>
            <a:ext cx="1238401" cy="12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/>
          <p:nvPr/>
        </p:nvSpPr>
        <p:spPr>
          <a:xfrm>
            <a:off x="-3750" y="612600"/>
            <a:ext cx="9151500" cy="12060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5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9" name="Google Shape;79;p15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>
            <a:spLocks noGrp="1"/>
          </p:cNvSpPr>
          <p:nvPr>
            <p:ph type="ctrTitle" idx="4294967295"/>
          </p:nvPr>
        </p:nvSpPr>
        <p:spPr>
          <a:xfrm>
            <a:off x="2132575" y="893800"/>
            <a:ext cx="5621400" cy="67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Reciclables</a:t>
            </a:r>
            <a:endParaRPr sz="268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3825" y="610900"/>
            <a:ext cx="1206001" cy="120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4863325" y="1818700"/>
            <a:ext cx="3492900" cy="23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es" sz="1200" b="1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Cómo se disponen:</a:t>
            </a:r>
            <a:endParaRPr sz="1200" b="1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¡Limpios y secos! deben ser colocados en tachos verdes con bolsa verde. 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Quien los retira:</a:t>
            </a:r>
            <a:r>
              <a:rPr lang="es" sz="1200" b="1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Cooperativa de Recuperadores Urbanos de la zona.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A dónde van</a:t>
            </a:r>
            <a:r>
              <a:rPr lang="es" sz="1200" b="1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: 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 la industria del reciclaje, se utilizan como materia prima para fabricar nuevos productos.</a:t>
            </a:r>
            <a:endParaRPr sz="1200" u="sng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1"/>
          </p:nvPr>
        </p:nvSpPr>
        <p:spPr>
          <a:xfrm>
            <a:off x="1145800" y="1818700"/>
            <a:ext cx="3156000" cy="27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Qué residuos son reciclables:</a:t>
            </a:r>
            <a:endParaRPr sz="1200" b="1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Plásticos: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pet (botellas), envases de productos de limpieza, lapicera sin cartucho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Cartón: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tapas de cuadernos, libros, cajas, tetra brik.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Papel: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apuntes, fotocopias, diarios, afiches.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Metal: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latas de gaseosa (aluminio), llaves, aerosoles.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 u="sng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Vidrio: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botellas, frascos, tubos de ensayo limpios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/>
          <p:nvPr/>
        </p:nvSpPr>
        <p:spPr>
          <a:xfrm>
            <a:off x="-3750" y="612600"/>
            <a:ext cx="9151500" cy="1206000"/>
          </a:xfrm>
          <a:prstGeom prst="rect">
            <a:avLst/>
          </a:prstGeom>
          <a:solidFill>
            <a:srgbClr val="DEBB9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6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6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1" name="Google Shape;91;p16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 txBox="1">
            <a:spLocks noGrp="1"/>
          </p:cNvSpPr>
          <p:nvPr>
            <p:ph type="ctrTitle" idx="4294967295"/>
          </p:nvPr>
        </p:nvSpPr>
        <p:spPr>
          <a:xfrm>
            <a:off x="2132575" y="893800"/>
            <a:ext cx="5621400" cy="67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Compostables</a:t>
            </a:r>
            <a:endParaRPr sz="268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4863325" y="1818700"/>
            <a:ext cx="3492900" cy="23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DEBB90"/>
                </a:solidFill>
                <a:latin typeface="Montserrat"/>
                <a:ea typeface="Montserrat"/>
                <a:cs typeface="Montserrat"/>
                <a:sym typeface="Montserrat"/>
              </a:rPr>
              <a:t>Cómo se disponen:</a:t>
            </a:r>
            <a:endParaRPr sz="1200" b="1" u="sng">
              <a:solidFill>
                <a:srgbClr val="DEBB9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 un recipiente que cuente con las características de una compostera. Bandeja de lixiviados y aire.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DEBB90"/>
                </a:solidFill>
                <a:latin typeface="Montserrat"/>
                <a:ea typeface="Montserrat"/>
                <a:cs typeface="Montserrat"/>
                <a:sym typeface="Montserrat"/>
              </a:rPr>
              <a:t>Quien los retira: 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pueden ir a composteras comunitarias dispuestas en plazas. El GCBA los lleva a Lugano y hacen Compost para espacios públicos.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DEBB90"/>
                </a:solidFill>
                <a:latin typeface="Montserrat"/>
                <a:ea typeface="Montserrat"/>
                <a:cs typeface="Montserrat"/>
                <a:sym typeface="Montserrat"/>
              </a:rPr>
              <a:t>A donde van: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se transforma en abono para cultivos y plantas.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1"/>
          </p:nvPr>
        </p:nvSpPr>
        <p:spPr>
          <a:xfrm>
            <a:off x="1145800" y="1818700"/>
            <a:ext cx="3156000" cy="27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DEBB90"/>
                </a:solidFill>
                <a:latin typeface="Montserrat"/>
                <a:ea typeface="Montserrat"/>
                <a:cs typeface="Montserrat"/>
                <a:sym typeface="Montserrat"/>
              </a:rPr>
              <a:t>Qué residuos son compostables:</a:t>
            </a:r>
            <a:endParaRPr sz="1200" b="1" u="sng">
              <a:solidFill>
                <a:srgbClr val="DEBB9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DEBB90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Restos de frutas y verduras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DEBB90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Cáscaras de huevo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DEBB90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Restos de poda y hojas secas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DEBB90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Yerba, café, té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DEBB90"/>
                </a:solidFill>
                <a:latin typeface="Montserrat"/>
                <a:ea typeface="Montserrat"/>
                <a:cs typeface="Montserrat"/>
                <a:sym typeface="Montserrat"/>
              </a:rPr>
              <a:t>No se compostan:</a:t>
            </a:r>
            <a:endParaRPr sz="1200" b="1" u="sng">
              <a:solidFill>
                <a:srgbClr val="DEBB9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Restos cárnicos y lácteos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Restos de alimentos procesados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0600" y="609850"/>
            <a:ext cx="1206001" cy="120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/>
          <p:nvPr/>
        </p:nvSpPr>
        <p:spPr>
          <a:xfrm>
            <a:off x="-3750" y="612600"/>
            <a:ext cx="9151500" cy="1206000"/>
          </a:xfrm>
          <a:prstGeom prst="rect">
            <a:avLst/>
          </a:prstGeom>
          <a:solidFill>
            <a:srgbClr val="BAB4B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7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7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3" name="Google Shape;103;p17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 txBox="1">
            <a:spLocks noGrp="1"/>
          </p:cNvSpPr>
          <p:nvPr>
            <p:ph type="ctrTitle" idx="4294967295"/>
          </p:nvPr>
        </p:nvSpPr>
        <p:spPr>
          <a:xfrm>
            <a:off x="1696800" y="893800"/>
            <a:ext cx="6903300" cy="67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6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Residuos no aprovechables</a:t>
            </a:r>
            <a:endParaRPr sz="36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6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7"/>
          <p:cNvSpPr txBox="1">
            <a:spLocks noGrp="1"/>
          </p:cNvSpPr>
          <p:nvPr>
            <p:ph type="body" idx="1"/>
          </p:nvPr>
        </p:nvSpPr>
        <p:spPr>
          <a:xfrm>
            <a:off x="4863325" y="1818700"/>
            <a:ext cx="3492900" cy="23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Cómo se disponen:</a:t>
            </a: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Deben ser colocados en tachos negros con bolsa negra.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Quien los retira: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la empresa de limpieza urbana según la licitación por zona.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605"/>
              <a:buFont typeface="Arial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A dónde van: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son enterrados en el relleno sanitario del CEAMSE. En algunos municipios no existe tratamiento, son quemados.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1145800" y="1818700"/>
            <a:ext cx="3156000" cy="27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Qué residuos no son reciclables:</a:t>
            </a: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Restos de comida condimentada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Restos de carnes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Colillas de cigarrillos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Residuos sanitarios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Bandejas de comida sucias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Plásticos blandos de un solo uso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Servilletas y pañuelos sucios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Residuos que generan dudas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3900" y="609150"/>
            <a:ext cx="1206001" cy="120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/>
          <p:nvPr/>
        </p:nvSpPr>
        <p:spPr>
          <a:xfrm>
            <a:off x="-3750" y="612600"/>
            <a:ext cx="9151500" cy="1206000"/>
          </a:xfrm>
          <a:prstGeom prst="rect">
            <a:avLst/>
          </a:prstGeom>
          <a:solidFill>
            <a:srgbClr val="45BB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8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5" name="Google Shape;115;p18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4863325" y="1818700"/>
            <a:ext cx="3492900" cy="23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Quien los retira: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Punto Verde Móvil de APRA. Coordinar la visita a través de UBA Verde.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A dónde van: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las pilas se termodestruyen y entierran en rellenos de seguridad, con el aceite se hace biocombustible.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18"/>
          <p:cNvSpPr txBox="1">
            <a:spLocks noGrp="1"/>
          </p:cNvSpPr>
          <p:nvPr>
            <p:ph type="body" idx="1"/>
          </p:nvPr>
        </p:nvSpPr>
        <p:spPr>
          <a:xfrm>
            <a:off x="1145800" y="1818700"/>
            <a:ext cx="3156000" cy="27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Qué residuos especiales:</a:t>
            </a: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Pilas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Aceite usado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Tubos y lámparas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Cartuchos de tinta y toner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Baterías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8" name="Google Shape;11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0800" y="609850"/>
            <a:ext cx="1206001" cy="1206001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8"/>
          <p:cNvSpPr txBox="1">
            <a:spLocks noGrp="1"/>
          </p:cNvSpPr>
          <p:nvPr>
            <p:ph type="ctrTitle" idx="4294967295"/>
          </p:nvPr>
        </p:nvSpPr>
        <p:spPr>
          <a:xfrm>
            <a:off x="1696800" y="709400"/>
            <a:ext cx="6517500" cy="11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78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Residuos de recolección especial</a:t>
            </a:r>
            <a:endParaRPr sz="278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7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Resiudos especiales</a:t>
            </a:r>
            <a:endParaRPr sz="27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/>
          <p:nvPr/>
        </p:nvSpPr>
        <p:spPr>
          <a:xfrm>
            <a:off x="-3750" y="612600"/>
            <a:ext cx="9151500" cy="1206000"/>
          </a:xfrm>
          <a:prstGeom prst="rect">
            <a:avLst/>
          </a:prstGeom>
          <a:solidFill>
            <a:srgbClr val="45BB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9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9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27" name="Google Shape;127;p19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9"/>
          <p:cNvSpPr txBox="1">
            <a:spLocks noGrp="1"/>
          </p:cNvSpPr>
          <p:nvPr>
            <p:ph type="ctrTitle" idx="4294967295"/>
          </p:nvPr>
        </p:nvSpPr>
        <p:spPr>
          <a:xfrm>
            <a:off x="1696800" y="709400"/>
            <a:ext cx="6517500" cy="11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78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Residuos de recolección especial</a:t>
            </a:r>
            <a:endParaRPr sz="278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7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Residuos voluminosos</a:t>
            </a:r>
            <a:endParaRPr sz="27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19"/>
          <p:cNvSpPr txBox="1">
            <a:spLocks noGrp="1"/>
          </p:cNvSpPr>
          <p:nvPr>
            <p:ph type="body" idx="1"/>
          </p:nvPr>
        </p:nvSpPr>
        <p:spPr>
          <a:xfrm>
            <a:off x="4863325" y="1818700"/>
            <a:ext cx="3492900" cy="23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Quien los retira: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Cooperativa de Recuperadores Urbanos de la zona, si no los reciben, UBA Verde busca una cooperativa dispuesta a realizar el retiro.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A dónde van: </a:t>
            </a: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 reciclan o reutilizan.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1145800" y="1818700"/>
            <a:ext cx="3156000" cy="27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Qué residuos voluminosos:</a:t>
            </a: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Mobiliario y restos de obra (durlock, cañerias, caños). 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Grandes cantidades de descartes de papel u otros reciclables. </a:t>
            </a: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1" name="Google Shape;13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0800" y="609850"/>
            <a:ext cx="1206001" cy="120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/>
          <p:nvPr/>
        </p:nvSpPr>
        <p:spPr>
          <a:xfrm>
            <a:off x="-3750" y="612600"/>
            <a:ext cx="9151500" cy="1206000"/>
          </a:xfrm>
          <a:prstGeom prst="rect">
            <a:avLst/>
          </a:prstGeom>
          <a:solidFill>
            <a:srgbClr val="45BB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0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0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39" name="Google Shape;139;p20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0"/>
          <p:cNvSpPr txBox="1">
            <a:spLocks noGrp="1"/>
          </p:cNvSpPr>
          <p:nvPr>
            <p:ph type="ctrTitle" idx="4294967295"/>
          </p:nvPr>
        </p:nvSpPr>
        <p:spPr>
          <a:xfrm>
            <a:off x="1696800" y="709400"/>
            <a:ext cx="8498100" cy="11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78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Residuos de recolección especial</a:t>
            </a:r>
            <a:endParaRPr sz="278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78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Residuos Eléctricos y Electrónicos</a:t>
            </a:r>
            <a:endParaRPr sz="27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8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20"/>
          <p:cNvSpPr txBox="1">
            <a:spLocks noGrp="1"/>
          </p:cNvSpPr>
          <p:nvPr>
            <p:ph type="body" idx="1"/>
          </p:nvPr>
        </p:nvSpPr>
        <p:spPr>
          <a:xfrm>
            <a:off x="4863325" y="1818700"/>
            <a:ext cx="3492900" cy="231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Como se disponen:</a:t>
            </a: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 hacer una dos colectas anuales, disponer de un espacio dentro del edificio.</a:t>
            </a:r>
            <a:b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Quién los retira:</a:t>
            </a: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 hay cuatros cooperativas autorizadas por el GCBA para retirarlos. Consulta con UBA Verde.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605"/>
              <a:buFont typeface="Arial"/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A dónde van: </a:t>
            </a: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son reparados y donados o vendidos por partes para su reciclado.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605"/>
              <a:buNone/>
            </a:pP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SzPts val="605"/>
              <a:buNone/>
            </a:pP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2" name="Google Shape;142;p20"/>
          <p:cNvSpPr txBox="1">
            <a:spLocks noGrp="1"/>
          </p:cNvSpPr>
          <p:nvPr>
            <p:ph type="body" idx="1"/>
          </p:nvPr>
        </p:nvSpPr>
        <p:spPr>
          <a:xfrm>
            <a:off x="1145800" y="1818700"/>
            <a:ext cx="3156000" cy="27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Cuáles son los Residuos Eléctricos </a:t>
            </a: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 u="sng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y Electrónicos:</a:t>
            </a:r>
            <a:endParaRPr sz="1200" b="1" u="sng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Computadoras        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Teléfonos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Impresoras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Electrodomésticos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Herramientas 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555453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Equipos eléctricos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u="sng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43" name="Google Shape;14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0800" y="609850"/>
            <a:ext cx="1206001" cy="1206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/>
          <p:nvPr/>
        </p:nvSpPr>
        <p:spPr>
          <a:xfrm>
            <a:off x="1222575" y="3746325"/>
            <a:ext cx="2769300" cy="652800"/>
          </a:xfrm>
          <a:prstGeom prst="rect">
            <a:avLst/>
          </a:prstGeom>
          <a:solidFill>
            <a:srgbClr val="45BBBB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414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No olvides darlos de baja de Patrimonio!! </a:t>
            </a:r>
            <a:endParaRPr sz="1414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/>
          <p:nvPr/>
        </p:nvSpPr>
        <p:spPr>
          <a:xfrm>
            <a:off x="0" y="0"/>
            <a:ext cx="9151500" cy="612600"/>
          </a:xfrm>
          <a:prstGeom prst="rect">
            <a:avLst/>
          </a:prstGeom>
          <a:solidFill>
            <a:srgbClr val="2FA7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1"/>
          <p:cNvSpPr txBox="1"/>
          <p:nvPr/>
        </p:nvSpPr>
        <p:spPr>
          <a:xfrm>
            <a:off x="521900" y="129300"/>
            <a:ext cx="794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1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Separación de Residuos en la Universidad de Buenos Aires</a:t>
            </a:r>
            <a:r>
              <a:rPr lang="es" sz="1100" i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| Programa UBA Verde</a:t>
            </a:r>
            <a:endParaRPr sz="1100" i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1" name="Google Shape;151;p21"/>
          <p:cNvPicPr preferRelativeResize="0"/>
          <p:nvPr/>
        </p:nvPicPr>
        <p:blipFill rotWithShape="1">
          <a:blip r:embed="rId3">
            <a:alphaModFix/>
          </a:blip>
          <a:srcRect l="14803" t="17740" r="11909" b="23224"/>
          <a:stretch/>
        </p:blipFill>
        <p:spPr>
          <a:xfrm>
            <a:off x="2363325" y="4659850"/>
            <a:ext cx="4417349" cy="48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1"/>
          <p:cNvSpPr txBox="1">
            <a:spLocks noGrp="1"/>
          </p:cNvSpPr>
          <p:nvPr>
            <p:ph type="ctrTitle" idx="4294967295"/>
          </p:nvPr>
        </p:nvSpPr>
        <p:spPr>
          <a:xfrm>
            <a:off x="1622850" y="894850"/>
            <a:ext cx="5621400" cy="133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280" b="1">
                <a:solidFill>
                  <a:srgbClr val="2FA767"/>
                </a:solidFill>
                <a:latin typeface="Montserrat"/>
                <a:ea typeface="Montserrat"/>
                <a:cs typeface="Montserrat"/>
                <a:sym typeface="Montserrat"/>
              </a:rPr>
              <a:t>Algunas recomendaciones para generar menos residuos en la Universidad de Buenos Aires:</a:t>
            </a:r>
            <a:endParaRPr sz="2280" b="1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280" b="1">
              <a:solidFill>
                <a:srgbClr val="2FA767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3" name="Google Shape;153;p21"/>
          <p:cNvSpPr txBox="1">
            <a:spLocks noGrp="1"/>
          </p:cNvSpPr>
          <p:nvPr>
            <p:ph type="body" idx="1"/>
          </p:nvPr>
        </p:nvSpPr>
        <p:spPr>
          <a:xfrm>
            <a:off x="1340150" y="2231950"/>
            <a:ext cx="6305700" cy="198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Promover la utilización de vajilla reutilizable en los comedores y cafeterías 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Utilizar botellas de agua recargable 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Utilizar envases lavables para transportar comida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Reducir el consumo de envases no reciclables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Evitar el desperdicio de alimentos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Promover las ferias de apuntes, apuntes virtuales y la impresión doble faz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Utilizar pilas recargables</a:t>
            </a:r>
            <a:endParaRPr sz="1200">
              <a:solidFill>
                <a:srgbClr val="55545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2FA767"/>
              </a:buClr>
              <a:buSzPts val="1200"/>
              <a:buFont typeface="Montserrat"/>
              <a:buChar char="●"/>
            </a:pPr>
            <a:r>
              <a:rPr lang="es" sz="1200">
                <a:solidFill>
                  <a:srgbClr val="555453"/>
                </a:solidFill>
                <a:latin typeface="Montserrat"/>
                <a:ea typeface="Montserrat"/>
                <a:cs typeface="Montserrat"/>
                <a:sym typeface="Montserrat"/>
              </a:rPr>
              <a:t>Buscar la manera de reutilizar o reparar antes de descartar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756</Words>
  <Application>Microsoft Office PowerPoint</Application>
  <PresentationFormat>Presentación en pantalla (16:9)</PresentationFormat>
  <Paragraphs>127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Montserrat</vt:lpstr>
      <vt:lpstr>Simple Light</vt:lpstr>
      <vt:lpstr>Separación de Residuos en la Universidad de  Buenos Aires  Programa UBA Verde</vt:lpstr>
      <vt:lpstr>¿Cómo clasificamos los residuos?</vt:lpstr>
      <vt:lpstr>Reciclables</vt:lpstr>
      <vt:lpstr>Compostables</vt:lpstr>
      <vt:lpstr>Residuos no aprovechables </vt:lpstr>
      <vt:lpstr>Residuos de recolección especial Resiudos especiales</vt:lpstr>
      <vt:lpstr>Residuos de recolección especial Residuos voluminosos </vt:lpstr>
      <vt:lpstr>Residuos de recolección especial Residuos Eléctricos y Electrónicos  </vt:lpstr>
      <vt:lpstr>Algunas recomendaciones para generar menos residuos en la Universidad de Buenos Aires: </vt:lpstr>
      <vt:lpstr>Separados son un recurso,  juntos son basura  Sumate a UBA Verde!!  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Separación de Residuos en la Universidad de  Buenos Aires  Programa UBA Verde</dc:title>
  <dc:creator>Office</dc:creator>
  <cp:lastModifiedBy>Alejandra Reich</cp:lastModifiedBy>
  <cp:revision>1</cp:revision>
  <dcterms:modified xsi:type="dcterms:W3CDTF">2023-09-07T16:49:10Z</dcterms:modified>
</cp:coreProperties>
</file>